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_rels/presentation.xml.rels" ContentType="application/vnd.openxmlformats-package.relationships+xml"/>
  <Override PartName="/ppt/slideLayouts/slideLayout13.xml" ContentType="application/vnd.openxmlformats-officedocument.presentationml.slideLayout+xml"/>
  <Override PartName="/ppt/slideLayouts/slideLayout12.xml" ContentType="application/vnd.openxmlformats-officedocument.presentationml.slideLayout+xml"/>
  <Override PartName="/ppt/slideLayouts/slideLayout11.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8.xml" ContentType="application/vnd.openxmlformats-officedocument.presentationml.slideLayout+xml"/>
  <Override PartName="/ppt/slideLayouts/slideLayout7.xml" ContentType="application/vnd.openxmlformats-officedocument.presentationml.slideLayout+xml"/>
  <Override PartName="/ppt/slideLayouts/_rels/slideLayout22.xml.rels" ContentType="application/vnd.openxmlformats-package.relationships+xml"/>
  <Override PartName="/ppt/slideLayouts/_rels/slideLayout7.xml.rels" ContentType="application/vnd.openxmlformats-package.relationships+xml"/>
  <Override PartName="/ppt/slideLayouts/_rels/slideLayout4.xml.rels" ContentType="application/vnd.openxmlformats-package.relationships+xml"/>
  <Override PartName="/ppt/slideLayouts/_rels/slideLayout17.xml.rels" ContentType="application/vnd.openxmlformats-package.relationships+xml"/>
  <Override PartName="/ppt/slideLayouts/_rels/slideLayout19.xml.rels" ContentType="application/vnd.openxmlformats-package.relationships+xml"/>
  <Override PartName="/ppt/slideLayouts/_rels/slideLayout21.xml.rels" ContentType="application/vnd.openxmlformats-package.relationships+xml"/>
  <Override PartName="/ppt/slideLayouts/_rels/slideLayout6.xml.rels" ContentType="application/vnd.openxmlformats-package.relationships+xml"/>
  <Override PartName="/ppt/slideLayouts/_rels/slideLayout3.xml.rels" ContentType="application/vnd.openxmlformats-package.relationships+xml"/>
  <Override PartName="/ppt/slideLayouts/_rels/slideLayout16.xml.rels" ContentType="application/vnd.openxmlformats-package.relationships+xml"/>
  <Override PartName="/ppt/slideLayouts/_rels/slideLayout18.xml.rels" ContentType="application/vnd.openxmlformats-package.relationships+xml"/>
  <Override PartName="/ppt/slideLayouts/_rels/slideLayout5.xml.rels" ContentType="application/vnd.openxmlformats-package.relationships+xml"/>
  <Override PartName="/ppt/slideLayouts/_rels/slideLayout13.xml.rels" ContentType="application/vnd.openxmlformats-package.relationships+xml"/>
  <Override PartName="/ppt/slideLayouts/_rels/slideLayout12.xml.rels" ContentType="application/vnd.openxmlformats-package.relationships+xml"/>
  <Override PartName="/ppt/slideLayouts/_rels/slideLayout11.xml.rels" ContentType="application/vnd.openxmlformats-package.relationships+xml"/>
  <Override PartName="/ppt/slideLayouts/_rels/slideLayout1.xml.rels" ContentType="application/vnd.openxmlformats-package.relationships+xml"/>
  <Override PartName="/ppt/slideLayouts/_rels/slideLayout14.xml.rels" ContentType="application/vnd.openxmlformats-package.relationships+xml"/>
  <Override PartName="/ppt/slideLayouts/_rels/slideLayout10.xml.rels" ContentType="application/vnd.openxmlformats-package.relationships+xml"/>
  <Override PartName="/ppt/slideLayouts/_rels/slideLayout24.xml.rels" ContentType="application/vnd.openxmlformats-package.relationships+xml"/>
  <Override PartName="/ppt/slideLayouts/_rels/slideLayout9.xml.rels" ContentType="application/vnd.openxmlformats-package.relationships+xml"/>
  <Override PartName="/ppt/slideLayouts/_rels/slideLayout23.xml.rels" ContentType="application/vnd.openxmlformats-package.relationships+xml"/>
  <Override PartName="/ppt/slideLayouts/_rels/slideLayout8.xml.rels" ContentType="application/vnd.openxmlformats-package.relationships+xml"/>
  <Override PartName="/ppt/slideLayouts/_rels/slideLayout15.xml.rels" ContentType="application/vnd.openxmlformats-package.relationships+xml"/>
  <Override PartName="/ppt/slideLayouts/_rels/slideLayout2.xml.rels" ContentType="application/vnd.openxmlformats-package.relationships+xml"/>
  <Override PartName="/ppt/slideLayouts/_rels/slideLayout20.xml.rels" ContentType="application/vnd.openxmlformats-package.relationships+xml"/>
  <Override PartName="/ppt/slideLayouts/slideLayout6.xml" ContentType="application/vnd.openxmlformats-officedocument.presentationml.slideLayout+xml"/>
  <Override PartName="/ppt/slideLayouts/slideLayout24.xml" ContentType="application/vnd.openxmlformats-officedocument.presentationml.slideLayout+xml"/>
  <Override PartName="/ppt/slideLayouts/slideLayout5.xml" ContentType="application/vnd.openxmlformats-officedocument.presentationml.slideLayout+xml"/>
  <Override PartName="/ppt/slideLayouts/slideLayout23.xml" ContentType="application/vnd.openxmlformats-officedocument.presentationml.slideLayout+xml"/>
  <Override PartName="/ppt/slideLayouts/slideLayout16.xml" ContentType="application/vnd.openxmlformats-officedocument.presentationml.slideLayout+xml"/>
  <Override PartName="/ppt/slideLayouts/slideLayout15.xml" ContentType="application/vnd.openxmlformats-officedocument.presentationml.slideLayout+xml"/>
  <Override PartName="/ppt/slideLayouts/slideLayout14.xml" ContentType="application/vnd.openxmlformats-officedocument.presentationml.slideLayout+xml"/>
  <Override PartName="/ppt/slideLayouts/slideLayout1.xml" ContentType="application/vnd.openxmlformats-officedocument.presentationml.slideLayout+xml"/>
  <Override PartName="/ppt/slideLayouts/slideLayout17.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18.xml" ContentType="application/vnd.openxmlformats-officedocument.presentationml.slideLayout+xml"/>
  <Override PartName="/ppt/slideLayouts/slideLayout3.xml" ContentType="application/vnd.openxmlformats-officedocument.presentationml.slideLayout+xml"/>
  <Override PartName="/ppt/slideLayouts/slideLayout21.xml" ContentType="application/vnd.openxmlformats-officedocument.presentationml.slideLayout+xml"/>
  <Override PartName="/ppt/slideLayouts/slideLayout19.xml" ContentType="application/vnd.openxmlformats-officedocument.presentationml.slideLayout+xml"/>
  <Override PartName="/ppt/slideLayouts/slideLayout4.xml" ContentType="application/vnd.openxmlformats-officedocument.presentationml.slideLayout+xml"/>
  <Override PartName="/ppt/slideLayouts/slideLayout22.xml" ContentType="application/vnd.openxmlformats-officedocument.presentationml.slideLayout+xml"/>
  <Override PartName="/ppt/presProps.xml" ContentType="application/vnd.openxmlformats-officedocument.presentationml.presProps+xml"/>
  <Override PartName="/ppt/slides/slide1.xml" ContentType="application/vnd.openxmlformats-officedocument.presentationml.slide+xml"/>
  <Override PartName="/ppt/slides/_rels/slide3.xml.rels" ContentType="application/vnd.openxmlformats-package.relationships+xml"/>
  <Override PartName="/ppt/slides/_rels/slide2.xml.rels" ContentType="application/vnd.openxmlformats-package.relationships+xml"/>
  <Override PartName="/ppt/slides/_rels/slide1.xml.rels" ContentType="application/vnd.openxmlformats-package.relationships+xml"/>
  <Override PartName="/ppt/slides/slide2.xml" ContentType="application/vnd.openxmlformats-officedocument.presentationml.slide+xml"/>
  <Override PartName="/ppt/slides/slide3.xml" ContentType="application/vnd.openxmlformats-officedocument.presentationml.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61" r:id="rId3"/>
  </p:sldMasterIdLst>
  <p:sldIdLst>
    <p:sldId id="256" r:id="rId4"/>
    <p:sldId id="257" r:id="rId5"/>
    <p:sldId id="258" r:id="rId6"/>
  </p:sldIdLst>
  <p:sldSz cx="10080625" cy="567055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 Target="slides/slide1.xml"/><Relationship Id="rId5" Type="http://schemas.openxmlformats.org/officeDocument/2006/relationships/slide" Target="slides/slide2.xml"/><Relationship Id="rId6" Type="http://schemas.openxmlformats.org/officeDocument/2006/relationships/slide" Target="slides/slide3.xml"/><Relationship Id="rId7" Type="http://schemas.openxmlformats.org/officeDocument/2006/relationships/presProps" Target="presProps.xml"/>
</Relationship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4.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5.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6.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7.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8.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19.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0.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1.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3.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24.xml.rels><?xml version="1.0" encoding="UTF-8"?>
<Relationships xmlns="http://schemas.openxmlformats.org/package/2006/relationships"><Relationship Id="rId1" Type="http://schemas.openxmlformats.org/officeDocument/2006/relationships/slideMaster" Target="../slideMasters/slideMaster2.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78" name="PlaceHolder 1"/>
          <p:cNvSpPr>
            <a:spLocks noGrp="1"/>
          </p:cNvSpPr>
          <p:nvPr>
            <p:ph type="title"/>
          </p:nvPr>
        </p:nvSpPr>
        <p:spPr>
          <a:xfrm>
            <a:off x="504000" y="225720"/>
            <a:ext cx="9071640" cy="946800"/>
          </a:xfrm>
          <a:prstGeom prst="rect">
            <a:avLst/>
          </a:prstGeom>
          <a:noFill/>
          <a:ln w="0">
            <a:noFill/>
          </a:ln>
        </p:spPr>
        <p:txBody>
          <a:bodyPr lIns="0" rIns="0" tIns="0" bIns="0" anchor="ctr">
            <a:noAutofit/>
          </a:bodyPr>
          <a:p>
            <a:pPr indent="0" algn="ctr">
              <a:buNone/>
            </a:pPr>
            <a:endParaRPr b="0" lang="es-PE" sz="3300" spc="-1" strike="noStrike">
              <a:solidFill>
                <a:srgbClr val="000000"/>
              </a:solidFill>
              <a:latin typeface="Arial"/>
            </a:endParaRPr>
          </a:p>
        </p:txBody>
      </p:sp>
      <p:sp>
        <p:nvSpPr>
          <p:cNvPr id="79" name="PlaceHolder 2"/>
          <p:cNvSpPr>
            <a:spLocks noGrp="1"/>
          </p:cNvSpPr>
          <p:nvPr>
            <p:ph type="subTitle"/>
          </p:nvPr>
        </p:nvSpPr>
        <p:spPr>
          <a:xfrm>
            <a:off x="504000" y="1326600"/>
            <a:ext cx="9071640" cy="3288240"/>
          </a:xfrm>
          <a:prstGeom prst="rect">
            <a:avLst/>
          </a:prstGeom>
          <a:noFill/>
          <a:ln w="0">
            <a:noFill/>
          </a:ln>
        </p:spPr>
        <p:txBody>
          <a:bodyPr lIns="0" rIns="0" tIns="0" bIns="0" anchor="ctr">
            <a:noAutofit/>
          </a:bodyPr>
          <a:p>
            <a:pPr indent="0" algn="ctr">
              <a:buNone/>
            </a:pPr>
            <a:endParaRPr b="0" lang="es-PE" sz="3200" spc="-1" strike="noStrike">
              <a:solidFill>
                <a:srgbClr val="000000"/>
              </a:solidFill>
              <a:latin typeface="Arial"/>
            </a:endParaRP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80" name="PlaceHolder 1"/>
          <p:cNvSpPr>
            <a:spLocks noGrp="1"/>
          </p:cNvSpPr>
          <p:nvPr>
            <p:ph type="title"/>
          </p:nvPr>
        </p:nvSpPr>
        <p:spPr>
          <a:xfrm>
            <a:off x="504000" y="225720"/>
            <a:ext cx="9071640" cy="946800"/>
          </a:xfrm>
          <a:prstGeom prst="rect">
            <a:avLst/>
          </a:prstGeom>
          <a:noFill/>
          <a:ln w="0">
            <a:noFill/>
          </a:ln>
        </p:spPr>
        <p:txBody>
          <a:bodyPr lIns="0" rIns="0" tIns="0" bIns="0" anchor="ctr">
            <a:noAutofit/>
          </a:bodyPr>
          <a:p>
            <a:pPr indent="0" algn="ctr">
              <a:buNone/>
            </a:pPr>
            <a:endParaRPr b="0" lang="es-PE" sz="3300" spc="-1" strike="noStrike">
              <a:solidFill>
                <a:srgbClr val="000000"/>
              </a:solidFill>
              <a:latin typeface="Arial"/>
            </a:endParaRPr>
          </a:p>
        </p:txBody>
      </p:sp>
      <p:sp>
        <p:nvSpPr>
          <p:cNvPr id="81" name="PlaceHolder 2"/>
          <p:cNvSpPr>
            <a:spLocks noGrp="1"/>
          </p:cNvSpPr>
          <p:nvPr>
            <p:ph/>
          </p:nvPr>
        </p:nvSpPr>
        <p:spPr>
          <a:xfrm>
            <a:off x="504000" y="1326600"/>
            <a:ext cx="9071640" cy="328824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82" name="PlaceHolder 1"/>
          <p:cNvSpPr>
            <a:spLocks noGrp="1"/>
          </p:cNvSpPr>
          <p:nvPr>
            <p:ph type="title"/>
          </p:nvPr>
        </p:nvSpPr>
        <p:spPr>
          <a:xfrm>
            <a:off x="504000" y="225720"/>
            <a:ext cx="9071640" cy="946800"/>
          </a:xfrm>
          <a:prstGeom prst="rect">
            <a:avLst/>
          </a:prstGeom>
          <a:noFill/>
          <a:ln w="0">
            <a:noFill/>
          </a:ln>
        </p:spPr>
        <p:txBody>
          <a:bodyPr lIns="0" rIns="0" tIns="0" bIns="0" anchor="ctr">
            <a:noAutofit/>
          </a:bodyPr>
          <a:p>
            <a:pPr indent="0" algn="ctr">
              <a:buNone/>
            </a:pPr>
            <a:endParaRPr b="0" lang="es-PE" sz="3300" spc="-1" strike="noStrike">
              <a:solidFill>
                <a:srgbClr val="000000"/>
              </a:solidFill>
              <a:latin typeface="Arial"/>
            </a:endParaRPr>
          </a:p>
        </p:txBody>
      </p:sp>
      <p:sp>
        <p:nvSpPr>
          <p:cNvPr id="83" name="PlaceHolder 2"/>
          <p:cNvSpPr>
            <a:spLocks noGrp="1"/>
          </p:cNvSpPr>
          <p:nvPr>
            <p:ph/>
          </p:nvPr>
        </p:nvSpPr>
        <p:spPr>
          <a:xfrm>
            <a:off x="504000" y="1326600"/>
            <a:ext cx="4426920" cy="328824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
        <p:nvSpPr>
          <p:cNvPr id="84" name="PlaceHolder 3"/>
          <p:cNvSpPr>
            <a:spLocks noGrp="1"/>
          </p:cNvSpPr>
          <p:nvPr>
            <p:ph/>
          </p:nvPr>
        </p:nvSpPr>
        <p:spPr>
          <a:xfrm>
            <a:off x="5152680" y="1326600"/>
            <a:ext cx="4426920" cy="328824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85" name="PlaceHolder 1"/>
          <p:cNvSpPr>
            <a:spLocks noGrp="1"/>
          </p:cNvSpPr>
          <p:nvPr>
            <p:ph type="title"/>
          </p:nvPr>
        </p:nvSpPr>
        <p:spPr>
          <a:xfrm>
            <a:off x="504000" y="225720"/>
            <a:ext cx="9071640" cy="946800"/>
          </a:xfrm>
          <a:prstGeom prst="rect">
            <a:avLst/>
          </a:prstGeom>
          <a:noFill/>
          <a:ln w="0">
            <a:noFill/>
          </a:ln>
        </p:spPr>
        <p:txBody>
          <a:bodyPr lIns="0" rIns="0" tIns="0" bIns="0" anchor="ctr">
            <a:noAutofit/>
          </a:bodyPr>
          <a:p>
            <a:pPr indent="0" algn="ctr">
              <a:buNone/>
            </a:pPr>
            <a:endParaRPr b="0" lang="es-PE" sz="3300" spc="-1" strike="noStrike">
              <a:solidFill>
                <a:srgbClr val="000000"/>
              </a:solidFill>
              <a:latin typeface="Arial"/>
            </a:endParaRPr>
          </a:p>
        </p:txBody>
      </p:sp>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86" name="PlaceHolder 1"/>
          <p:cNvSpPr>
            <a:spLocks noGrp="1"/>
          </p:cNvSpPr>
          <p:nvPr>
            <p:ph type="subTitle"/>
          </p:nvPr>
        </p:nvSpPr>
        <p:spPr>
          <a:xfrm>
            <a:off x="504000" y="225720"/>
            <a:ext cx="9071640" cy="4390200"/>
          </a:xfrm>
          <a:prstGeom prst="rect">
            <a:avLst/>
          </a:prstGeom>
          <a:noFill/>
          <a:ln w="0">
            <a:noFill/>
          </a:ln>
        </p:spPr>
        <p:txBody>
          <a:bodyPr lIns="0" rIns="0" tIns="0" bIns="0" anchor="ctr">
            <a:noAutofit/>
          </a:bodyPr>
          <a:p>
            <a:pPr algn="ctr"/>
            <a:endParaRPr b="0" lang="es-PE" sz="3200" spc="-1" strike="noStrike">
              <a:solidFill>
                <a:srgbClr val="000000"/>
              </a:solid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87" name="PlaceHolder 1"/>
          <p:cNvSpPr>
            <a:spLocks noGrp="1"/>
          </p:cNvSpPr>
          <p:nvPr>
            <p:ph type="title"/>
          </p:nvPr>
        </p:nvSpPr>
        <p:spPr>
          <a:xfrm>
            <a:off x="504000" y="225720"/>
            <a:ext cx="9071640" cy="946800"/>
          </a:xfrm>
          <a:prstGeom prst="rect">
            <a:avLst/>
          </a:prstGeom>
          <a:noFill/>
          <a:ln w="0">
            <a:noFill/>
          </a:ln>
        </p:spPr>
        <p:txBody>
          <a:bodyPr lIns="0" rIns="0" tIns="0" bIns="0" anchor="ctr">
            <a:noAutofit/>
          </a:bodyPr>
          <a:p>
            <a:pPr indent="0" algn="ctr">
              <a:buNone/>
            </a:pPr>
            <a:endParaRPr b="0" lang="es-PE" sz="3300" spc="-1" strike="noStrike">
              <a:solidFill>
                <a:srgbClr val="000000"/>
              </a:solidFill>
              <a:latin typeface="Arial"/>
            </a:endParaRPr>
          </a:p>
        </p:txBody>
      </p:sp>
      <p:sp>
        <p:nvSpPr>
          <p:cNvPr id="88" name="PlaceHolder 2"/>
          <p:cNvSpPr>
            <a:spLocks noGrp="1"/>
          </p:cNvSpPr>
          <p:nvPr>
            <p:ph/>
          </p:nvPr>
        </p:nvSpPr>
        <p:spPr>
          <a:xfrm>
            <a:off x="504000" y="1326600"/>
            <a:ext cx="4426920" cy="156816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
        <p:nvSpPr>
          <p:cNvPr id="89" name="PlaceHolder 3"/>
          <p:cNvSpPr>
            <a:spLocks noGrp="1"/>
          </p:cNvSpPr>
          <p:nvPr>
            <p:ph/>
          </p:nvPr>
        </p:nvSpPr>
        <p:spPr>
          <a:xfrm>
            <a:off x="5152680" y="1326600"/>
            <a:ext cx="4426920" cy="328824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
        <p:nvSpPr>
          <p:cNvPr id="90" name="PlaceHolder 4"/>
          <p:cNvSpPr>
            <a:spLocks noGrp="1"/>
          </p:cNvSpPr>
          <p:nvPr>
            <p:ph/>
          </p:nvPr>
        </p:nvSpPr>
        <p:spPr>
          <a:xfrm>
            <a:off x="504000" y="3044160"/>
            <a:ext cx="4426920" cy="156816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Tree>
  </p:cSld>
</p:sldLayout>
</file>

<file path=ppt/slideLayouts/slideLayout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91" name="PlaceHolder 1"/>
          <p:cNvSpPr>
            <a:spLocks noGrp="1"/>
          </p:cNvSpPr>
          <p:nvPr>
            <p:ph type="title"/>
          </p:nvPr>
        </p:nvSpPr>
        <p:spPr>
          <a:xfrm>
            <a:off x="504000" y="225720"/>
            <a:ext cx="9071640" cy="946800"/>
          </a:xfrm>
          <a:prstGeom prst="rect">
            <a:avLst/>
          </a:prstGeom>
          <a:noFill/>
          <a:ln w="0">
            <a:noFill/>
          </a:ln>
        </p:spPr>
        <p:txBody>
          <a:bodyPr lIns="0" rIns="0" tIns="0" bIns="0" anchor="ctr">
            <a:noAutofit/>
          </a:bodyPr>
          <a:p>
            <a:pPr indent="0" algn="ctr">
              <a:buNone/>
            </a:pPr>
            <a:endParaRPr b="0" lang="es-PE" sz="3300" spc="-1" strike="noStrike">
              <a:solidFill>
                <a:srgbClr val="000000"/>
              </a:solidFill>
              <a:latin typeface="Arial"/>
            </a:endParaRPr>
          </a:p>
        </p:txBody>
      </p:sp>
      <p:sp>
        <p:nvSpPr>
          <p:cNvPr id="92" name="PlaceHolder 2"/>
          <p:cNvSpPr>
            <a:spLocks noGrp="1"/>
          </p:cNvSpPr>
          <p:nvPr>
            <p:ph/>
          </p:nvPr>
        </p:nvSpPr>
        <p:spPr>
          <a:xfrm>
            <a:off x="504000" y="1326600"/>
            <a:ext cx="4426920" cy="328824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
        <p:nvSpPr>
          <p:cNvPr id="93" name="PlaceHolder 3"/>
          <p:cNvSpPr>
            <a:spLocks noGrp="1"/>
          </p:cNvSpPr>
          <p:nvPr>
            <p:ph/>
          </p:nvPr>
        </p:nvSpPr>
        <p:spPr>
          <a:xfrm>
            <a:off x="5152680" y="1326600"/>
            <a:ext cx="4426920" cy="156816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
        <p:nvSpPr>
          <p:cNvPr id="94" name="PlaceHolder 4"/>
          <p:cNvSpPr>
            <a:spLocks noGrp="1"/>
          </p:cNvSpPr>
          <p:nvPr>
            <p:ph/>
          </p:nvPr>
        </p:nvSpPr>
        <p:spPr>
          <a:xfrm>
            <a:off x="5152680" y="3044160"/>
            <a:ext cx="4426920" cy="156816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Tree>
  </p:cSld>
</p:sldLayout>
</file>

<file path=ppt/slideLayouts/slideLayout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95" name="PlaceHolder 1"/>
          <p:cNvSpPr>
            <a:spLocks noGrp="1"/>
          </p:cNvSpPr>
          <p:nvPr>
            <p:ph type="title"/>
          </p:nvPr>
        </p:nvSpPr>
        <p:spPr>
          <a:xfrm>
            <a:off x="504000" y="225720"/>
            <a:ext cx="9071640" cy="946800"/>
          </a:xfrm>
          <a:prstGeom prst="rect">
            <a:avLst/>
          </a:prstGeom>
          <a:noFill/>
          <a:ln w="0">
            <a:noFill/>
          </a:ln>
        </p:spPr>
        <p:txBody>
          <a:bodyPr lIns="0" rIns="0" tIns="0" bIns="0" anchor="ctr">
            <a:noAutofit/>
          </a:bodyPr>
          <a:p>
            <a:pPr indent="0" algn="ctr">
              <a:buNone/>
            </a:pPr>
            <a:endParaRPr b="0" lang="es-PE" sz="3300" spc="-1" strike="noStrike">
              <a:solidFill>
                <a:srgbClr val="000000"/>
              </a:solidFill>
              <a:latin typeface="Arial"/>
            </a:endParaRPr>
          </a:p>
        </p:txBody>
      </p:sp>
      <p:sp>
        <p:nvSpPr>
          <p:cNvPr id="96" name="PlaceHolder 2"/>
          <p:cNvSpPr>
            <a:spLocks noGrp="1"/>
          </p:cNvSpPr>
          <p:nvPr>
            <p:ph/>
          </p:nvPr>
        </p:nvSpPr>
        <p:spPr>
          <a:xfrm>
            <a:off x="504000" y="1326600"/>
            <a:ext cx="4426920" cy="156816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
        <p:nvSpPr>
          <p:cNvPr id="97" name="PlaceHolder 3"/>
          <p:cNvSpPr>
            <a:spLocks noGrp="1"/>
          </p:cNvSpPr>
          <p:nvPr>
            <p:ph/>
          </p:nvPr>
        </p:nvSpPr>
        <p:spPr>
          <a:xfrm>
            <a:off x="5152680" y="1326600"/>
            <a:ext cx="4426920" cy="156816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
        <p:nvSpPr>
          <p:cNvPr id="98" name="PlaceHolder 4"/>
          <p:cNvSpPr>
            <a:spLocks noGrp="1"/>
          </p:cNvSpPr>
          <p:nvPr>
            <p:ph/>
          </p:nvPr>
        </p:nvSpPr>
        <p:spPr>
          <a:xfrm>
            <a:off x="504000" y="3044160"/>
            <a:ext cx="9071640" cy="156816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Tree>
  </p:cSld>
</p:sldLayout>
</file>

<file path=ppt/slideLayouts/slideLayout1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99" name="PlaceHolder 1"/>
          <p:cNvSpPr>
            <a:spLocks noGrp="1"/>
          </p:cNvSpPr>
          <p:nvPr>
            <p:ph type="title"/>
          </p:nvPr>
        </p:nvSpPr>
        <p:spPr>
          <a:xfrm>
            <a:off x="504000" y="225720"/>
            <a:ext cx="9071640" cy="946800"/>
          </a:xfrm>
          <a:prstGeom prst="rect">
            <a:avLst/>
          </a:prstGeom>
          <a:noFill/>
          <a:ln w="0">
            <a:noFill/>
          </a:ln>
        </p:spPr>
        <p:txBody>
          <a:bodyPr lIns="0" rIns="0" tIns="0" bIns="0" anchor="ctr">
            <a:noAutofit/>
          </a:bodyPr>
          <a:p>
            <a:pPr indent="0" algn="ctr">
              <a:buNone/>
            </a:pPr>
            <a:endParaRPr b="0" lang="es-PE" sz="3300" spc="-1" strike="noStrike">
              <a:solidFill>
                <a:srgbClr val="000000"/>
              </a:solidFill>
              <a:latin typeface="Arial"/>
            </a:endParaRPr>
          </a:p>
        </p:txBody>
      </p:sp>
      <p:sp>
        <p:nvSpPr>
          <p:cNvPr id="100" name="PlaceHolder 2"/>
          <p:cNvSpPr>
            <a:spLocks noGrp="1"/>
          </p:cNvSpPr>
          <p:nvPr>
            <p:ph/>
          </p:nvPr>
        </p:nvSpPr>
        <p:spPr>
          <a:xfrm>
            <a:off x="504000" y="1326600"/>
            <a:ext cx="9071640" cy="156816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
        <p:nvSpPr>
          <p:cNvPr id="101" name="PlaceHolder 3"/>
          <p:cNvSpPr>
            <a:spLocks noGrp="1"/>
          </p:cNvSpPr>
          <p:nvPr>
            <p:ph/>
          </p:nvPr>
        </p:nvSpPr>
        <p:spPr>
          <a:xfrm>
            <a:off x="504000" y="3044160"/>
            <a:ext cx="9071640" cy="156816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Tree>
  </p:cSld>
</p:sldLayout>
</file>

<file path=ppt/slideLayouts/slideLayout1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02" name="PlaceHolder 1"/>
          <p:cNvSpPr>
            <a:spLocks noGrp="1"/>
          </p:cNvSpPr>
          <p:nvPr>
            <p:ph type="title"/>
          </p:nvPr>
        </p:nvSpPr>
        <p:spPr>
          <a:xfrm>
            <a:off x="504000" y="225720"/>
            <a:ext cx="9071640" cy="946800"/>
          </a:xfrm>
          <a:prstGeom prst="rect">
            <a:avLst/>
          </a:prstGeom>
          <a:noFill/>
          <a:ln w="0">
            <a:noFill/>
          </a:ln>
        </p:spPr>
        <p:txBody>
          <a:bodyPr lIns="0" rIns="0" tIns="0" bIns="0" anchor="ctr">
            <a:noAutofit/>
          </a:bodyPr>
          <a:p>
            <a:pPr indent="0" algn="ctr">
              <a:buNone/>
            </a:pPr>
            <a:endParaRPr b="0" lang="es-PE" sz="3300" spc="-1" strike="noStrike">
              <a:solidFill>
                <a:srgbClr val="000000"/>
              </a:solidFill>
              <a:latin typeface="Arial"/>
            </a:endParaRPr>
          </a:p>
        </p:txBody>
      </p:sp>
      <p:sp>
        <p:nvSpPr>
          <p:cNvPr id="103" name="PlaceHolder 2"/>
          <p:cNvSpPr>
            <a:spLocks noGrp="1"/>
          </p:cNvSpPr>
          <p:nvPr>
            <p:ph/>
          </p:nvPr>
        </p:nvSpPr>
        <p:spPr>
          <a:xfrm>
            <a:off x="504000" y="1326600"/>
            <a:ext cx="4426920" cy="156816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
        <p:nvSpPr>
          <p:cNvPr id="104" name="PlaceHolder 3"/>
          <p:cNvSpPr>
            <a:spLocks noGrp="1"/>
          </p:cNvSpPr>
          <p:nvPr>
            <p:ph/>
          </p:nvPr>
        </p:nvSpPr>
        <p:spPr>
          <a:xfrm>
            <a:off x="5152680" y="1326600"/>
            <a:ext cx="4426920" cy="156816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
        <p:nvSpPr>
          <p:cNvPr id="105" name="PlaceHolder 4"/>
          <p:cNvSpPr>
            <a:spLocks noGrp="1"/>
          </p:cNvSpPr>
          <p:nvPr>
            <p:ph/>
          </p:nvPr>
        </p:nvSpPr>
        <p:spPr>
          <a:xfrm>
            <a:off x="504000" y="3044160"/>
            <a:ext cx="4426920" cy="156816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
        <p:nvSpPr>
          <p:cNvPr id="106" name="PlaceHolder 5"/>
          <p:cNvSpPr>
            <a:spLocks noGrp="1"/>
          </p:cNvSpPr>
          <p:nvPr>
            <p:ph/>
          </p:nvPr>
        </p:nvSpPr>
        <p:spPr>
          <a:xfrm>
            <a:off x="5152680" y="3044160"/>
            <a:ext cx="4426920" cy="156816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Tree>
  </p:cSld>
</p:sldLayout>
</file>

<file path=ppt/slideLayouts/slideLayout1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07" name="PlaceHolder 1"/>
          <p:cNvSpPr>
            <a:spLocks noGrp="1"/>
          </p:cNvSpPr>
          <p:nvPr>
            <p:ph type="title"/>
          </p:nvPr>
        </p:nvSpPr>
        <p:spPr>
          <a:xfrm>
            <a:off x="504000" y="225720"/>
            <a:ext cx="9071640" cy="946800"/>
          </a:xfrm>
          <a:prstGeom prst="rect">
            <a:avLst/>
          </a:prstGeom>
          <a:noFill/>
          <a:ln w="0">
            <a:noFill/>
          </a:ln>
        </p:spPr>
        <p:txBody>
          <a:bodyPr lIns="0" rIns="0" tIns="0" bIns="0" anchor="ctr">
            <a:noAutofit/>
          </a:bodyPr>
          <a:p>
            <a:pPr indent="0" algn="ctr">
              <a:buNone/>
            </a:pPr>
            <a:endParaRPr b="0" lang="es-PE" sz="3300" spc="-1" strike="noStrike">
              <a:solidFill>
                <a:srgbClr val="000000"/>
              </a:solidFill>
              <a:latin typeface="Arial"/>
            </a:endParaRPr>
          </a:p>
        </p:txBody>
      </p:sp>
      <p:sp>
        <p:nvSpPr>
          <p:cNvPr id="108" name="PlaceHolder 2"/>
          <p:cNvSpPr>
            <a:spLocks noGrp="1"/>
          </p:cNvSpPr>
          <p:nvPr>
            <p:ph/>
          </p:nvPr>
        </p:nvSpPr>
        <p:spPr>
          <a:xfrm>
            <a:off x="504000" y="1326600"/>
            <a:ext cx="2920680" cy="156816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
        <p:nvSpPr>
          <p:cNvPr id="109" name="PlaceHolder 3"/>
          <p:cNvSpPr>
            <a:spLocks noGrp="1"/>
          </p:cNvSpPr>
          <p:nvPr>
            <p:ph/>
          </p:nvPr>
        </p:nvSpPr>
        <p:spPr>
          <a:xfrm>
            <a:off x="3571200" y="1326600"/>
            <a:ext cx="2920680" cy="156816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
        <p:nvSpPr>
          <p:cNvPr id="110" name="PlaceHolder 4"/>
          <p:cNvSpPr>
            <a:spLocks noGrp="1"/>
          </p:cNvSpPr>
          <p:nvPr>
            <p:ph/>
          </p:nvPr>
        </p:nvSpPr>
        <p:spPr>
          <a:xfrm>
            <a:off x="6638040" y="1326600"/>
            <a:ext cx="2920680" cy="156816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
        <p:nvSpPr>
          <p:cNvPr id="111" name="PlaceHolder 5"/>
          <p:cNvSpPr>
            <a:spLocks noGrp="1"/>
          </p:cNvSpPr>
          <p:nvPr>
            <p:ph/>
          </p:nvPr>
        </p:nvSpPr>
        <p:spPr>
          <a:xfrm>
            <a:off x="504000" y="3044160"/>
            <a:ext cx="2920680" cy="156816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
        <p:nvSpPr>
          <p:cNvPr id="112" name="PlaceHolder 6"/>
          <p:cNvSpPr>
            <a:spLocks noGrp="1"/>
          </p:cNvSpPr>
          <p:nvPr>
            <p:ph/>
          </p:nvPr>
        </p:nvSpPr>
        <p:spPr>
          <a:xfrm>
            <a:off x="3571200" y="3044160"/>
            <a:ext cx="2920680" cy="156816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
        <p:nvSpPr>
          <p:cNvPr id="113" name="PlaceHolder 7"/>
          <p:cNvSpPr>
            <a:spLocks noGrp="1"/>
          </p:cNvSpPr>
          <p:nvPr>
            <p:ph/>
          </p:nvPr>
        </p:nvSpPr>
        <p:spPr>
          <a:xfrm>
            <a:off x="6638040" y="3044160"/>
            <a:ext cx="2920680" cy="156816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Tree>
  </p:cSld>
</p:sldLayout>
</file>

<file path=ppt/slideLayouts/slideLayout1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lank Slide">
    <p:spTree>
      <p:nvGrpSpPr>
        <p:cNvPr id="1" name=""/>
        <p:cNvGrpSpPr/>
        <p:nvPr/>
      </p:nvGrpSpPr>
      <p:grpSpPr>
        <a:xfrm>
          <a:off x="0" y="0"/>
          <a:ext cx="0" cy="0"/>
          <a:chOff x="0" y="0"/>
          <a:chExt cx="0" cy="0"/>
        </a:xfrm>
      </p:grpSpPr>
      <p:sp>
        <p:nvSpPr>
          <p:cNvPr id="2" name="PlaceHolder 1"/>
          <p:cNvSpPr>
            <a:spLocks noGrp="1"/>
          </p:cNvSpPr>
          <p:nvPr>
            <p:ph type="ftr" idx="2"/>
          </p:nvPr>
        </p:nvSpPr>
        <p:spPr/>
        <p:txBody>
          <a:bodyPr/>
          <a:p>
            <a:r>
              <a:t>Footer</a:t>
            </a:r>
          </a:p>
        </p:txBody>
      </p:sp>
      <p:sp>
        <p:nvSpPr>
          <p:cNvPr id="3" name="PlaceHolder 2"/>
          <p:cNvSpPr>
            <a:spLocks noGrp="1"/>
          </p:cNvSpPr>
          <p:nvPr>
            <p:ph type="sldNum" idx="3"/>
          </p:nvPr>
        </p:nvSpPr>
        <p:spPr/>
        <p:txBody>
          <a:bodyPr/>
          <a:p>
            <a:fld id="{5C4725E2-9840-443B-A090-383CF5C28C2E}" type="slidenum">
              <a:t>&lt;#&gt;</a:t>
            </a:fld>
          </a:p>
        </p:txBody>
      </p:sp>
      <p:sp>
        <p:nvSpPr>
          <p:cNvPr id="4" name="PlaceHolder 3"/>
          <p:cNvSpPr>
            <a:spLocks noGrp="1"/>
          </p:cNvSpPr>
          <p:nvPr>
            <p:ph type="dt" idx="1"/>
          </p:nvPr>
        </p:nvSpPr>
        <p:spPr/>
        <p:txBody>
          <a:bodyPr/>
          <a:p>
            <a:r>
              <a:rPr lang="es-PE"/>
              <a:t/>
            </a:r>
          </a:p>
        </p:txBody>
      </p:sp>
    </p:spTree>
  </p:cSld>
</p:sldLayout>
</file>

<file path=ppt/slideLayouts/slideLayout1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x" preserve="1">
  <p:cSld name="Title Slide">
    <p:spTree>
      <p:nvGrpSpPr>
        <p:cNvPr id="1" name=""/>
        <p:cNvGrpSpPr/>
        <p:nvPr/>
      </p:nvGrpSpPr>
      <p:grpSpPr>
        <a:xfrm>
          <a:off x="0" y="0"/>
          <a:ext cx="0" cy="0"/>
          <a:chOff x="0" y="0"/>
          <a:chExt cx="0" cy="0"/>
        </a:xfrm>
      </p:grpSpPr>
      <p:sp>
        <p:nvSpPr>
          <p:cNvPr id="150" name="PlaceHolder 1"/>
          <p:cNvSpPr>
            <a:spLocks noGrp="1"/>
          </p:cNvSpPr>
          <p:nvPr>
            <p:ph type="title"/>
          </p:nvPr>
        </p:nvSpPr>
        <p:spPr>
          <a:xfrm>
            <a:off x="504000" y="225720"/>
            <a:ext cx="9071640" cy="946800"/>
          </a:xfrm>
          <a:prstGeom prst="rect">
            <a:avLst/>
          </a:prstGeom>
          <a:noFill/>
          <a:ln w="0">
            <a:noFill/>
          </a:ln>
        </p:spPr>
        <p:txBody>
          <a:bodyPr lIns="0" rIns="0" tIns="0" bIns="0" anchor="ctr">
            <a:noAutofit/>
          </a:bodyPr>
          <a:p>
            <a:pPr indent="0" algn="ctr">
              <a:buNone/>
            </a:pPr>
            <a:endParaRPr b="0" lang="es-PE" sz="3300" spc="-1" strike="noStrike">
              <a:solidFill>
                <a:srgbClr val="000000"/>
              </a:solidFill>
              <a:latin typeface="Arial"/>
            </a:endParaRPr>
          </a:p>
        </p:txBody>
      </p:sp>
      <p:sp>
        <p:nvSpPr>
          <p:cNvPr id="151" name="PlaceHolder 2"/>
          <p:cNvSpPr>
            <a:spLocks noGrp="1"/>
          </p:cNvSpPr>
          <p:nvPr>
            <p:ph type="subTitle"/>
          </p:nvPr>
        </p:nvSpPr>
        <p:spPr>
          <a:xfrm>
            <a:off x="504000" y="1326600"/>
            <a:ext cx="9071640" cy="3288240"/>
          </a:xfrm>
          <a:prstGeom prst="rect">
            <a:avLst/>
          </a:prstGeom>
          <a:noFill/>
          <a:ln w="0">
            <a:noFill/>
          </a:ln>
        </p:spPr>
        <p:txBody>
          <a:bodyPr lIns="0" rIns="0" tIns="0" bIns="0" anchor="ctr">
            <a:noAutofit/>
          </a:bodyPr>
          <a:p>
            <a:pPr indent="0" algn="ctr">
              <a:buNone/>
            </a:pPr>
            <a:endParaRPr b="0" lang="es-PE" sz="3200" spc="-1" strike="noStrike">
              <a:solidFill>
                <a:srgbClr val="000000"/>
              </a:solidFill>
              <a:latin typeface="Arial"/>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DF40E9F7-E77C-4311-9683-69020C61376C}" type="slidenum">
              <a:t>&lt;#&gt;</a:t>
            </a:fld>
          </a:p>
        </p:txBody>
      </p:sp>
      <p:sp>
        <p:nvSpPr>
          <p:cNvPr id="6" name="PlaceHolder 5"/>
          <p:cNvSpPr>
            <a:spLocks noGrp="1"/>
          </p:cNvSpPr>
          <p:nvPr>
            <p:ph type="dt" idx="1"/>
          </p:nvPr>
        </p:nvSpPr>
        <p:spPr/>
        <p:txBody>
          <a:bodyPr/>
          <a:p>
            <a:r>
              <a:rPr lang="es-PE"/>
              <a:t/>
            </a:r>
          </a:p>
        </p:txBody>
      </p:sp>
    </p:spTree>
  </p:cSld>
</p:sldLayout>
</file>

<file path=ppt/slideLayouts/slideLayout1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Title, Content">
    <p:spTree>
      <p:nvGrpSpPr>
        <p:cNvPr id="1" name=""/>
        <p:cNvGrpSpPr/>
        <p:nvPr/>
      </p:nvGrpSpPr>
      <p:grpSpPr>
        <a:xfrm>
          <a:off x="0" y="0"/>
          <a:ext cx="0" cy="0"/>
          <a:chOff x="0" y="0"/>
          <a:chExt cx="0" cy="0"/>
        </a:xfrm>
      </p:grpSpPr>
      <p:sp>
        <p:nvSpPr>
          <p:cNvPr id="152" name="PlaceHolder 1"/>
          <p:cNvSpPr>
            <a:spLocks noGrp="1"/>
          </p:cNvSpPr>
          <p:nvPr>
            <p:ph type="title"/>
          </p:nvPr>
        </p:nvSpPr>
        <p:spPr>
          <a:xfrm>
            <a:off x="504000" y="225720"/>
            <a:ext cx="9071640" cy="946800"/>
          </a:xfrm>
          <a:prstGeom prst="rect">
            <a:avLst/>
          </a:prstGeom>
          <a:noFill/>
          <a:ln w="0">
            <a:noFill/>
          </a:ln>
        </p:spPr>
        <p:txBody>
          <a:bodyPr lIns="0" rIns="0" tIns="0" bIns="0" anchor="ctr">
            <a:noAutofit/>
          </a:bodyPr>
          <a:p>
            <a:pPr indent="0" algn="ctr">
              <a:buNone/>
            </a:pPr>
            <a:endParaRPr b="0" lang="es-PE" sz="3300" spc="-1" strike="noStrike">
              <a:solidFill>
                <a:srgbClr val="000000"/>
              </a:solidFill>
              <a:latin typeface="Arial"/>
            </a:endParaRPr>
          </a:p>
        </p:txBody>
      </p:sp>
      <p:sp>
        <p:nvSpPr>
          <p:cNvPr id="153" name="PlaceHolder 2"/>
          <p:cNvSpPr>
            <a:spLocks noGrp="1"/>
          </p:cNvSpPr>
          <p:nvPr>
            <p:ph/>
          </p:nvPr>
        </p:nvSpPr>
        <p:spPr>
          <a:xfrm>
            <a:off x="504000" y="1326600"/>
            <a:ext cx="9071640" cy="328824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
        <p:nvSpPr>
          <p:cNvPr id="4" name="PlaceHolder 3"/>
          <p:cNvSpPr>
            <a:spLocks noGrp="1"/>
          </p:cNvSpPr>
          <p:nvPr>
            <p:ph type="ftr" idx="2"/>
          </p:nvPr>
        </p:nvSpPr>
        <p:spPr/>
        <p:txBody>
          <a:bodyPr/>
          <a:p>
            <a:r>
              <a:t>Footer</a:t>
            </a:r>
          </a:p>
        </p:txBody>
      </p:sp>
      <p:sp>
        <p:nvSpPr>
          <p:cNvPr id="5" name="PlaceHolder 4"/>
          <p:cNvSpPr>
            <a:spLocks noGrp="1"/>
          </p:cNvSpPr>
          <p:nvPr>
            <p:ph type="sldNum" idx="3"/>
          </p:nvPr>
        </p:nvSpPr>
        <p:spPr/>
        <p:txBody>
          <a:bodyPr/>
          <a:p>
            <a:fld id="{2997D9A0-E9A0-44DE-BA7F-F5DC88692788}" type="slidenum">
              <a:t>&lt;#&gt;</a:t>
            </a:fld>
          </a:p>
        </p:txBody>
      </p:sp>
      <p:sp>
        <p:nvSpPr>
          <p:cNvPr id="6" name="PlaceHolder 5"/>
          <p:cNvSpPr>
            <a:spLocks noGrp="1"/>
          </p:cNvSpPr>
          <p:nvPr>
            <p:ph type="dt" idx="1"/>
          </p:nvPr>
        </p:nvSpPr>
        <p:spPr/>
        <p:txBody>
          <a:bodyPr/>
          <a:p>
            <a:r>
              <a:rPr lang="es-PE"/>
              <a:t/>
            </a:r>
          </a:p>
        </p:txBody>
      </p:sp>
    </p:spTree>
  </p:cSld>
</p:sldLayout>
</file>

<file path=ppt/slideLayouts/slideLayout1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 preserve="1">
  <p:cSld name="Title, 2 Content">
    <p:spTree>
      <p:nvGrpSpPr>
        <p:cNvPr id="1" name=""/>
        <p:cNvGrpSpPr/>
        <p:nvPr/>
      </p:nvGrpSpPr>
      <p:grpSpPr>
        <a:xfrm>
          <a:off x="0" y="0"/>
          <a:ext cx="0" cy="0"/>
          <a:chOff x="0" y="0"/>
          <a:chExt cx="0" cy="0"/>
        </a:xfrm>
      </p:grpSpPr>
      <p:sp>
        <p:nvSpPr>
          <p:cNvPr id="154" name="PlaceHolder 1"/>
          <p:cNvSpPr>
            <a:spLocks noGrp="1"/>
          </p:cNvSpPr>
          <p:nvPr>
            <p:ph type="title"/>
          </p:nvPr>
        </p:nvSpPr>
        <p:spPr>
          <a:xfrm>
            <a:off x="504000" y="225720"/>
            <a:ext cx="9071640" cy="946800"/>
          </a:xfrm>
          <a:prstGeom prst="rect">
            <a:avLst/>
          </a:prstGeom>
          <a:noFill/>
          <a:ln w="0">
            <a:noFill/>
          </a:ln>
        </p:spPr>
        <p:txBody>
          <a:bodyPr lIns="0" rIns="0" tIns="0" bIns="0" anchor="ctr">
            <a:noAutofit/>
          </a:bodyPr>
          <a:p>
            <a:pPr indent="0" algn="ctr">
              <a:buNone/>
            </a:pPr>
            <a:endParaRPr b="0" lang="es-PE" sz="3300" spc="-1" strike="noStrike">
              <a:solidFill>
                <a:srgbClr val="000000"/>
              </a:solidFill>
              <a:latin typeface="Arial"/>
            </a:endParaRPr>
          </a:p>
        </p:txBody>
      </p:sp>
      <p:sp>
        <p:nvSpPr>
          <p:cNvPr id="155" name="PlaceHolder 2"/>
          <p:cNvSpPr>
            <a:spLocks noGrp="1"/>
          </p:cNvSpPr>
          <p:nvPr>
            <p:ph/>
          </p:nvPr>
        </p:nvSpPr>
        <p:spPr>
          <a:xfrm>
            <a:off x="504000" y="1326600"/>
            <a:ext cx="4426920" cy="328824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
        <p:nvSpPr>
          <p:cNvPr id="156" name="PlaceHolder 3"/>
          <p:cNvSpPr>
            <a:spLocks noGrp="1"/>
          </p:cNvSpPr>
          <p:nvPr>
            <p:ph/>
          </p:nvPr>
        </p:nvSpPr>
        <p:spPr>
          <a:xfrm>
            <a:off x="5152680" y="1326600"/>
            <a:ext cx="4426920" cy="328824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
        <p:nvSpPr>
          <p:cNvPr id="5" name="PlaceHolder 4"/>
          <p:cNvSpPr>
            <a:spLocks noGrp="1"/>
          </p:cNvSpPr>
          <p:nvPr>
            <p:ph type="ftr" idx="2"/>
          </p:nvPr>
        </p:nvSpPr>
        <p:spPr/>
        <p:txBody>
          <a:bodyPr/>
          <a:p>
            <a:r>
              <a:t>Footer</a:t>
            </a:r>
          </a:p>
        </p:txBody>
      </p:sp>
      <p:sp>
        <p:nvSpPr>
          <p:cNvPr id="6" name="PlaceHolder 5"/>
          <p:cNvSpPr>
            <a:spLocks noGrp="1"/>
          </p:cNvSpPr>
          <p:nvPr>
            <p:ph type="sldNum" idx="3"/>
          </p:nvPr>
        </p:nvSpPr>
        <p:spPr/>
        <p:txBody>
          <a:bodyPr/>
          <a:p>
            <a:fld id="{AB9B07C1-940A-41AF-8BD6-FCDD5B80AAD7}" type="slidenum">
              <a:t>&lt;#&gt;</a:t>
            </a:fld>
          </a:p>
        </p:txBody>
      </p:sp>
      <p:sp>
        <p:nvSpPr>
          <p:cNvPr id="7" name="PlaceHolder 6"/>
          <p:cNvSpPr>
            <a:spLocks noGrp="1"/>
          </p:cNvSpPr>
          <p:nvPr>
            <p:ph type="dt" idx="1"/>
          </p:nvPr>
        </p:nvSpPr>
        <p:spPr/>
        <p:txBody>
          <a:bodyPr/>
          <a:p>
            <a:r>
              <a:rPr lang="es-PE"/>
              <a:t/>
            </a:r>
          </a:p>
        </p:txBody>
      </p:sp>
    </p:spTree>
  </p:cSld>
</p:sldLayout>
</file>

<file path=ppt/slideLayouts/slideLayout1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Only" preserve="1">
  <p:cSld name="Title Only">
    <p:spTree>
      <p:nvGrpSpPr>
        <p:cNvPr id="1" name=""/>
        <p:cNvGrpSpPr/>
        <p:nvPr/>
      </p:nvGrpSpPr>
      <p:grpSpPr>
        <a:xfrm>
          <a:off x="0" y="0"/>
          <a:ext cx="0" cy="0"/>
          <a:chOff x="0" y="0"/>
          <a:chExt cx="0" cy="0"/>
        </a:xfrm>
      </p:grpSpPr>
      <p:sp>
        <p:nvSpPr>
          <p:cNvPr id="157" name="PlaceHolder 1"/>
          <p:cNvSpPr>
            <a:spLocks noGrp="1"/>
          </p:cNvSpPr>
          <p:nvPr>
            <p:ph type="title"/>
          </p:nvPr>
        </p:nvSpPr>
        <p:spPr>
          <a:xfrm>
            <a:off x="504000" y="225720"/>
            <a:ext cx="9071640" cy="946800"/>
          </a:xfrm>
          <a:prstGeom prst="rect">
            <a:avLst/>
          </a:prstGeom>
          <a:noFill/>
          <a:ln w="0">
            <a:noFill/>
          </a:ln>
        </p:spPr>
        <p:txBody>
          <a:bodyPr lIns="0" rIns="0" tIns="0" bIns="0" anchor="ctr">
            <a:noAutofit/>
          </a:bodyPr>
          <a:p>
            <a:pPr indent="0" algn="ctr">
              <a:buNone/>
            </a:pPr>
            <a:endParaRPr b="0" lang="es-PE" sz="3300" spc="-1" strike="noStrike">
              <a:solidFill>
                <a:srgbClr val="000000"/>
              </a:solidFill>
              <a:latin typeface="Arial"/>
            </a:endParaRPr>
          </a:p>
        </p:txBody>
      </p:sp>
      <p:sp>
        <p:nvSpPr>
          <p:cNvPr id="3" name="PlaceHolder 2"/>
          <p:cNvSpPr>
            <a:spLocks noGrp="1"/>
          </p:cNvSpPr>
          <p:nvPr>
            <p:ph type="ftr" idx="2"/>
          </p:nvPr>
        </p:nvSpPr>
        <p:spPr/>
        <p:txBody>
          <a:bodyPr/>
          <a:p>
            <a:r>
              <a:t>Footer</a:t>
            </a:r>
          </a:p>
        </p:txBody>
      </p:sp>
      <p:sp>
        <p:nvSpPr>
          <p:cNvPr id="4" name="PlaceHolder 3"/>
          <p:cNvSpPr>
            <a:spLocks noGrp="1"/>
          </p:cNvSpPr>
          <p:nvPr>
            <p:ph type="sldNum" idx="3"/>
          </p:nvPr>
        </p:nvSpPr>
        <p:spPr/>
        <p:txBody>
          <a:bodyPr/>
          <a:p>
            <a:fld id="{52D0AB1C-649C-45BA-81CC-DF565E072F0C}" type="slidenum">
              <a:t>&lt;#&gt;</a:t>
            </a:fld>
          </a:p>
        </p:txBody>
      </p:sp>
      <p:sp>
        <p:nvSpPr>
          <p:cNvPr id="5" name="PlaceHolder 4"/>
          <p:cNvSpPr>
            <a:spLocks noGrp="1"/>
          </p:cNvSpPr>
          <p:nvPr>
            <p:ph type="dt" idx="1"/>
          </p:nvPr>
        </p:nvSpPr>
        <p:spPr/>
        <p:txBody>
          <a:bodyPr/>
          <a:p>
            <a:r>
              <a:rPr lang="es-PE"/>
              <a:t/>
            </a:r>
          </a:p>
        </p:txBody>
      </p:sp>
    </p:spTree>
  </p:cSld>
</p:sldLayout>
</file>

<file path=ppt/slideLayouts/slideLayout18.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nly" preserve="1">
  <p:cSld name="Centered Text">
    <p:spTree>
      <p:nvGrpSpPr>
        <p:cNvPr id="1" name=""/>
        <p:cNvGrpSpPr/>
        <p:nvPr/>
      </p:nvGrpSpPr>
      <p:grpSpPr>
        <a:xfrm>
          <a:off x="0" y="0"/>
          <a:ext cx="0" cy="0"/>
          <a:chOff x="0" y="0"/>
          <a:chExt cx="0" cy="0"/>
        </a:xfrm>
      </p:grpSpPr>
      <p:sp>
        <p:nvSpPr>
          <p:cNvPr id="158" name="PlaceHolder 1"/>
          <p:cNvSpPr>
            <a:spLocks noGrp="1"/>
          </p:cNvSpPr>
          <p:nvPr>
            <p:ph type="subTitle"/>
          </p:nvPr>
        </p:nvSpPr>
        <p:spPr>
          <a:xfrm>
            <a:off x="504000" y="225720"/>
            <a:ext cx="9071640" cy="4390200"/>
          </a:xfrm>
          <a:prstGeom prst="rect">
            <a:avLst/>
          </a:prstGeom>
          <a:noFill/>
          <a:ln w="0">
            <a:noFill/>
          </a:ln>
        </p:spPr>
        <p:txBody>
          <a:bodyPr lIns="0" rIns="0" tIns="0" bIns="0" anchor="ctr">
            <a:noAutofit/>
          </a:bodyPr>
          <a:p>
            <a:pPr algn="ctr"/>
            <a:endParaRPr b="0" lang="es-PE" sz="3200" spc="-1" strike="noStrike">
              <a:solidFill>
                <a:srgbClr val="000000"/>
              </a:solidFill>
              <a:latin typeface="Arial"/>
            </a:endParaRPr>
          </a:p>
        </p:txBody>
      </p:sp>
      <p:sp>
        <p:nvSpPr>
          <p:cNvPr id="3" name="PlaceHolder 2"/>
          <p:cNvSpPr>
            <a:spLocks noGrp="1"/>
          </p:cNvSpPr>
          <p:nvPr>
            <p:ph type="ftr" idx="2"/>
          </p:nvPr>
        </p:nvSpPr>
        <p:spPr/>
        <p:txBody>
          <a:bodyPr/>
          <a:p>
            <a:r>
              <a:t>Footer</a:t>
            </a:r>
          </a:p>
        </p:txBody>
      </p:sp>
      <p:sp>
        <p:nvSpPr>
          <p:cNvPr id="4" name="PlaceHolder 3"/>
          <p:cNvSpPr>
            <a:spLocks noGrp="1"/>
          </p:cNvSpPr>
          <p:nvPr>
            <p:ph type="sldNum" idx="3"/>
          </p:nvPr>
        </p:nvSpPr>
        <p:spPr/>
        <p:txBody>
          <a:bodyPr/>
          <a:p>
            <a:fld id="{3699466C-EA37-4AAA-BAEB-E7B600B725E6}" type="slidenum">
              <a:t>&lt;#&gt;</a:t>
            </a:fld>
          </a:p>
        </p:txBody>
      </p:sp>
      <p:sp>
        <p:nvSpPr>
          <p:cNvPr id="5" name="PlaceHolder 4"/>
          <p:cNvSpPr>
            <a:spLocks noGrp="1"/>
          </p:cNvSpPr>
          <p:nvPr>
            <p:ph type="dt" idx="1"/>
          </p:nvPr>
        </p:nvSpPr>
        <p:spPr/>
        <p:txBody>
          <a:bodyPr/>
          <a:p>
            <a:r>
              <a:rPr lang="es-PE"/>
              <a:t/>
            </a:r>
          </a:p>
        </p:txBody>
      </p:sp>
    </p:spTree>
  </p:cSld>
</p:sldLayout>
</file>

<file path=ppt/slideLayouts/slideLayout19.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AndObj" preserve="1">
  <p:cSld name="Title, 2 Content and Content">
    <p:spTree>
      <p:nvGrpSpPr>
        <p:cNvPr id="1" name=""/>
        <p:cNvGrpSpPr/>
        <p:nvPr/>
      </p:nvGrpSpPr>
      <p:grpSpPr>
        <a:xfrm>
          <a:off x="0" y="0"/>
          <a:ext cx="0" cy="0"/>
          <a:chOff x="0" y="0"/>
          <a:chExt cx="0" cy="0"/>
        </a:xfrm>
      </p:grpSpPr>
      <p:sp>
        <p:nvSpPr>
          <p:cNvPr id="159" name="PlaceHolder 1"/>
          <p:cNvSpPr>
            <a:spLocks noGrp="1"/>
          </p:cNvSpPr>
          <p:nvPr>
            <p:ph type="title"/>
          </p:nvPr>
        </p:nvSpPr>
        <p:spPr>
          <a:xfrm>
            <a:off x="504000" y="225720"/>
            <a:ext cx="9071640" cy="946800"/>
          </a:xfrm>
          <a:prstGeom prst="rect">
            <a:avLst/>
          </a:prstGeom>
          <a:noFill/>
          <a:ln w="0">
            <a:noFill/>
          </a:ln>
        </p:spPr>
        <p:txBody>
          <a:bodyPr lIns="0" rIns="0" tIns="0" bIns="0" anchor="ctr">
            <a:noAutofit/>
          </a:bodyPr>
          <a:p>
            <a:pPr indent="0" algn="ctr">
              <a:buNone/>
            </a:pPr>
            <a:endParaRPr b="0" lang="es-PE" sz="3300" spc="-1" strike="noStrike">
              <a:solidFill>
                <a:srgbClr val="000000"/>
              </a:solidFill>
              <a:latin typeface="Arial"/>
            </a:endParaRPr>
          </a:p>
        </p:txBody>
      </p:sp>
      <p:sp>
        <p:nvSpPr>
          <p:cNvPr id="160" name="PlaceHolder 2"/>
          <p:cNvSpPr>
            <a:spLocks noGrp="1"/>
          </p:cNvSpPr>
          <p:nvPr>
            <p:ph/>
          </p:nvPr>
        </p:nvSpPr>
        <p:spPr>
          <a:xfrm>
            <a:off x="504000" y="1326600"/>
            <a:ext cx="4426920" cy="156816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
        <p:nvSpPr>
          <p:cNvPr id="161" name="PlaceHolder 3"/>
          <p:cNvSpPr>
            <a:spLocks noGrp="1"/>
          </p:cNvSpPr>
          <p:nvPr>
            <p:ph/>
          </p:nvPr>
        </p:nvSpPr>
        <p:spPr>
          <a:xfrm>
            <a:off x="5152680" y="1326600"/>
            <a:ext cx="4426920" cy="328824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
        <p:nvSpPr>
          <p:cNvPr id="162" name="PlaceHolder 4"/>
          <p:cNvSpPr>
            <a:spLocks noGrp="1"/>
          </p:cNvSpPr>
          <p:nvPr>
            <p:ph/>
          </p:nvPr>
        </p:nvSpPr>
        <p:spPr>
          <a:xfrm>
            <a:off x="504000" y="3044160"/>
            <a:ext cx="4426920" cy="156816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
        <p:nvSpPr>
          <p:cNvPr id="6" name="PlaceHolder 5"/>
          <p:cNvSpPr>
            <a:spLocks noGrp="1"/>
          </p:cNvSpPr>
          <p:nvPr>
            <p:ph type="ftr" idx="2"/>
          </p:nvPr>
        </p:nvSpPr>
        <p:spPr/>
        <p:txBody>
          <a:bodyPr/>
          <a:p>
            <a:r>
              <a:t>Footer</a:t>
            </a:r>
          </a:p>
        </p:txBody>
      </p:sp>
      <p:sp>
        <p:nvSpPr>
          <p:cNvPr id="7" name="PlaceHolder 6"/>
          <p:cNvSpPr>
            <a:spLocks noGrp="1"/>
          </p:cNvSpPr>
          <p:nvPr>
            <p:ph type="sldNum" idx="3"/>
          </p:nvPr>
        </p:nvSpPr>
        <p:spPr/>
        <p:txBody>
          <a:bodyPr/>
          <a:p>
            <a:fld id="{EA8ED540-588F-4789-AD00-837C2C04A43C}" type="slidenum">
              <a:t>&lt;#&gt;</a:t>
            </a:fld>
          </a:p>
        </p:txBody>
      </p:sp>
      <p:sp>
        <p:nvSpPr>
          <p:cNvPr id="8" name="PlaceHolder 7"/>
          <p:cNvSpPr>
            <a:spLocks noGrp="1"/>
          </p:cNvSpPr>
          <p:nvPr>
            <p:ph type="dt" idx="1"/>
          </p:nvPr>
        </p:nvSpPr>
        <p:spPr/>
        <p:txBody>
          <a:bodyPr/>
          <a:p>
            <a:r>
              <a:rPr lang="es-PE"/>
              <a:t/>
            </a:r>
          </a:p>
        </p:txBody>
      </p:sp>
    </p:spTree>
  </p:cSld>
</p:sldLayout>
</file>

<file path=ppt/slideLayouts/slideLayout20.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AndTwoObj" preserve="1">
  <p:cSld name="Title Content and 2 Content">
    <p:spTree>
      <p:nvGrpSpPr>
        <p:cNvPr id="1" name=""/>
        <p:cNvGrpSpPr/>
        <p:nvPr/>
      </p:nvGrpSpPr>
      <p:grpSpPr>
        <a:xfrm>
          <a:off x="0" y="0"/>
          <a:ext cx="0" cy="0"/>
          <a:chOff x="0" y="0"/>
          <a:chExt cx="0" cy="0"/>
        </a:xfrm>
      </p:grpSpPr>
      <p:sp>
        <p:nvSpPr>
          <p:cNvPr id="163" name="PlaceHolder 1"/>
          <p:cNvSpPr>
            <a:spLocks noGrp="1"/>
          </p:cNvSpPr>
          <p:nvPr>
            <p:ph type="title"/>
          </p:nvPr>
        </p:nvSpPr>
        <p:spPr>
          <a:xfrm>
            <a:off x="504000" y="225720"/>
            <a:ext cx="9071640" cy="946800"/>
          </a:xfrm>
          <a:prstGeom prst="rect">
            <a:avLst/>
          </a:prstGeom>
          <a:noFill/>
          <a:ln w="0">
            <a:noFill/>
          </a:ln>
        </p:spPr>
        <p:txBody>
          <a:bodyPr lIns="0" rIns="0" tIns="0" bIns="0" anchor="ctr">
            <a:noAutofit/>
          </a:bodyPr>
          <a:p>
            <a:pPr indent="0" algn="ctr">
              <a:buNone/>
            </a:pPr>
            <a:endParaRPr b="0" lang="es-PE" sz="3300" spc="-1" strike="noStrike">
              <a:solidFill>
                <a:srgbClr val="000000"/>
              </a:solidFill>
              <a:latin typeface="Arial"/>
            </a:endParaRPr>
          </a:p>
        </p:txBody>
      </p:sp>
      <p:sp>
        <p:nvSpPr>
          <p:cNvPr id="164" name="PlaceHolder 2"/>
          <p:cNvSpPr>
            <a:spLocks noGrp="1"/>
          </p:cNvSpPr>
          <p:nvPr>
            <p:ph/>
          </p:nvPr>
        </p:nvSpPr>
        <p:spPr>
          <a:xfrm>
            <a:off x="504000" y="1326600"/>
            <a:ext cx="4426920" cy="328824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
        <p:nvSpPr>
          <p:cNvPr id="165" name="PlaceHolder 3"/>
          <p:cNvSpPr>
            <a:spLocks noGrp="1"/>
          </p:cNvSpPr>
          <p:nvPr>
            <p:ph/>
          </p:nvPr>
        </p:nvSpPr>
        <p:spPr>
          <a:xfrm>
            <a:off x="5152680" y="1326600"/>
            <a:ext cx="4426920" cy="156816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
        <p:nvSpPr>
          <p:cNvPr id="166" name="PlaceHolder 4"/>
          <p:cNvSpPr>
            <a:spLocks noGrp="1"/>
          </p:cNvSpPr>
          <p:nvPr>
            <p:ph/>
          </p:nvPr>
        </p:nvSpPr>
        <p:spPr>
          <a:xfrm>
            <a:off x="5152680" y="3044160"/>
            <a:ext cx="4426920" cy="156816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
        <p:nvSpPr>
          <p:cNvPr id="6" name="PlaceHolder 5"/>
          <p:cNvSpPr>
            <a:spLocks noGrp="1"/>
          </p:cNvSpPr>
          <p:nvPr>
            <p:ph type="ftr" idx="2"/>
          </p:nvPr>
        </p:nvSpPr>
        <p:spPr/>
        <p:txBody>
          <a:bodyPr/>
          <a:p>
            <a:r>
              <a:t>Footer</a:t>
            </a:r>
          </a:p>
        </p:txBody>
      </p:sp>
      <p:sp>
        <p:nvSpPr>
          <p:cNvPr id="7" name="PlaceHolder 6"/>
          <p:cNvSpPr>
            <a:spLocks noGrp="1"/>
          </p:cNvSpPr>
          <p:nvPr>
            <p:ph type="sldNum" idx="3"/>
          </p:nvPr>
        </p:nvSpPr>
        <p:spPr/>
        <p:txBody>
          <a:bodyPr/>
          <a:p>
            <a:fld id="{00032411-AFF6-441B-B474-E105D69B1946}" type="slidenum">
              <a:t>&lt;#&gt;</a:t>
            </a:fld>
          </a:p>
        </p:txBody>
      </p:sp>
      <p:sp>
        <p:nvSpPr>
          <p:cNvPr id="8" name="PlaceHolder 7"/>
          <p:cNvSpPr>
            <a:spLocks noGrp="1"/>
          </p:cNvSpPr>
          <p:nvPr>
            <p:ph type="dt" idx="1"/>
          </p:nvPr>
        </p:nvSpPr>
        <p:spPr/>
        <p:txBody>
          <a:bodyPr/>
          <a:p>
            <a:r>
              <a:rPr lang="es-PE"/>
              <a:t/>
            </a:r>
          </a:p>
        </p:txBody>
      </p:sp>
    </p:spTree>
  </p:cSld>
</p:sldLayout>
</file>

<file path=ppt/slideLayouts/slideLayout2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woObjOverTx" preserve="1">
  <p:cSld name="Title, 2 Content over Content">
    <p:spTree>
      <p:nvGrpSpPr>
        <p:cNvPr id="1" name=""/>
        <p:cNvGrpSpPr/>
        <p:nvPr/>
      </p:nvGrpSpPr>
      <p:grpSpPr>
        <a:xfrm>
          <a:off x="0" y="0"/>
          <a:ext cx="0" cy="0"/>
          <a:chOff x="0" y="0"/>
          <a:chExt cx="0" cy="0"/>
        </a:xfrm>
      </p:grpSpPr>
      <p:sp>
        <p:nvSpPr>
          <p:cNvPr id="167" name="PlaceHolder 1"/>
          <p:cNvSpPr>
            <a:spLocks noGrp="1"/>
          </p:cNvSpPr>
          <p:nvPr>
            <p:ph type="title"/>
          </p:nvPr>
        </p:nvSpPr>
        <p:spPr>
          <a:xfrm>
            <a:off x="504000" y="225720"/>
            <a:ext cx="9071640" cy="946800"/>
          </a:xfrm>
          <a:prstGeom prst="rect">
            <a:avLst/>
          </a:prstGeom>
          <a:noFill/>
          <a:ln w="0">
            <a:noFill/>
          </a:ln>
        </p:spPr>
        <p:txBody>
          <a:bodyPr lIns="0" rIns="0" tIns="0" bIns="0" anchor="ctr">
            <a:noAutofit/>
          </a:bodyPr>
          <a:p>
            <a:pPr indent="0" algn="ctr">
              <a:buNone/>
            </a:pPr>
            <a:endParaRPr b="0" lang="es-PE" sz="3300" spc="-1" strike="noStrike">
              <a:solidFill>
                <a:srgbClr val="000000"/>
              </a:solidFill>
              <a:latin typeface="Arial"/>
            </a:endParaRPr>
          </a:p>
        </p:txBody>
      </p:sp>
      <p:sp>
        <p:nvSpPr>
          <p:cNvPr id="168" name="PlaceHolder 2"/>
          <p:cNvSpPr>
            <a:spLocks noGrp="1"/>
          </p:cNvSpPr>
          <p:nvPr>
            <p:ph/>
          </p:nvPr>
        </p:nvSpPr>
        <p:spPr>
          <a:xfrm>
            <a:off x="504000" y="1326600"/>
            <a:ext cx="4426920" cy="156816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
        <p:nvSpPr>
          <p:cNvPr id="169" name="PlaceHolder 3"/>
          <p:cNvSpPr>
            <a:spLocks noGrp="1"/>
          </p:cNvSpPr>
          <p:nvPr>
            <p:ph/>
          </p:nvPr>
        </p:nvSpPr>
        <p:spPr>
          <a:xfrm>
            <a:off x="5152680" y="1326600"/>
            <a:ext cx="4426920" cy="156816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
        <p:nvSpPr>
          <p:cNvPr id="170" name="PlaceHolder 4"/>
          <p:cNvSpPr>
            <a:spLocks noGrp="1"/>
          </p:cNvSpPr>
          <p:nvPr>
            <p:ph/>
          </p:nvPr>
        </p:nvSpPr>
        <p:spPr>
          <a:xfrm>
            <a:off x="504000" y="3044160"/>
            <a:ext cx="9071640" cy="156816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
        <p:nvSpPr>
          <p:cNvPr id="6" name="PlaceHolder 5"/>
          <p:cNvSpPr>
            <a:spLocks noGrp="1"/>
          </p:cNvSpPr>
          <p:nvPr>
            <p:ph type="ftr" idx="2"/>
          </p:nvPr>
        </p:nvSpPr>
        <p:spPr/>
        <p:txBody>
          <a:bodyPr/>
          <a:p>
            <a:r>
              <a:t>Footer</a:t>
            </a:r>
          </a:p>
        </p:txBody>
      </p:sp>
      <p:sp>
        <p:nvSpPr>
          <p:cNvPr id="7" name="PlaceHolder 6"/>
          <p:cNvSpPr>
            <a:spLocks noGrp="1"/>
          </p:cNvSpPr>
          <p:nvPr>
            <p:ph type="sldNum" idx="3"/>
          </p:nvPr>
        </p:nvSpPr>
        <p:spPr/>
        <p:txBody>
          <a:bodyPr/>
          <a:p>
            <a:fld id="{BEBC051E-87CC-48DC-A47C-A26200F5EEE6}" type="slidenum">
              <a:t>&lt;#&gt;</a:t>
            </a:fld>
          </a:p>
        </p:txBody>
      </p:sp>
      <p:sp>
        <p:nvSpPr>
          <p:cNvPr id="8" name="PlaceHolder 7"/>
          <p:cNvSpPr>
            <a:spLocks noGrp="1"/>
          </p:cNvSpPr>
          <p:nvPr>
            <p:ph type="dt" idx="1"/>
          </p:nvPr>
        </p:nvSpPr>
        <p:spPr/>
        <p:txBody>
          <a:bodyPr/>
          <a:p>
            <a:r>
              <a:rPr lang="es-PE"/>
              <a:t/>
            </a:r>
          </a:p>
        </p:txBody>
      </p:sp>
    </p:spTree>
  </p:cSld>
</p:sldLayout>
</file>

<file path=ppt/slideLayouts/slideLayout2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OverTx" preserve="1">
  <p:cSld name="Title, Content over Content">
    <p:spTree>
      <p:nvGrpSpPr>
        <p:cNvPr id="1" name=""/>
        <p:cNvGrpSpPr/>
        <p:nvPr/>
      </p:nvGrpSpPr>
      <p:grpSpPr>
        <a:xfrm>
          <a:off x="0" y="0"/>
          <a:ext cx="0" cy="0"/>
          <a:chOff x="0" y="0"/>
          <a:chExt cx="0" cy="0"/>
        </a:xfrm>
      </p:grpSpPr>
      <p:sp>
        <p:nvSpPr>
          <p:cNvPr id="171" name="PlaceHolder 1"/>
          <p:cNvSpPr>
            <a:spLocks noGrp="1"/>
          </p:cNvSpPr>
          <p:nvPr>
            <p:ph type="title"/>
          </p:nvPr>
        </p:nvSpPr>
        <p:spPr>
          <a:xfrm>
            <a:off x="504000" y="225720"/>
            <a:ext cx="9071640" cy="946800"/>
          </a:xfrm>
          <a:prstGeom prst="rect">
            <a:avLst/>
          </a:prstGeom>
          <a:noFill/>
          <a:ln w="0">
            <a:noFill/>
          </a:ln>
        </p:spPr>
        <p:txBody>
          <a:bodyPr lIns="0" rIns="0" tIns="0" bIns="0" anchor="ctr">
            <a:noAutofit/>
          </a:bodyPr>
          <a:p>
            <a:pPr indent="0" algn="ctr">
              <a:buNone/>
            </a:pPr>
            <a:endParaRPr b="0" lang="es-PE" sz="3300" spc="-1" strike="noStrike">
              <a:solidFill>
                <a:srgbClr val="000000"/>
              </a:solidFill>
              <a:latin typeface="Arial"/>
            </a:endParaRPr>
          </a:p>
        </p:txBody>
      </p:sp>
      <p:sp>
        <p:nvSpPr>
          <p:cNvPr id="172" name="PlaceHolder 2"/>
          <p:cNvSpPr>
            <a:spLocks noGrp="1"/>
          </p:cNvSpPr>
          <p:nvPr>
            <p:ph/>
          </p:nvPr>
        </p:nvSpPr>
        <p:spPr>
          <a:xfrm>
            <a:off x="504000" y="1326600"/>
            <a:ext cx="9071640" cy="156816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
        <p:nvSpPr>
          <p:cNvPr id="173" name="PlaceHolder 3"/>
          <p:cNvSpPr>
            <a:spLocks noGrp="1"/>
          </p:cNvSpPr>
          <p:nvPr>
            <p:ph/>
          </p:nvPr>
        </p:nvSpPr>
        <p:spPr>
          <a:xfrm>
            <a:off x="504000" y="3044160"/>
            <a:ext cx="9071640" cy="156816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
        <p:nvSpPr>
          <p:cNvPr id="5" name="PlaceHolder 4"/>
          <p:cNvSpPr>
            <a:spLocks noGrp="1"/>
          </p:cNvSpPr>
          <p:nvPr>
            <p:ph type="ftr" idx="2"/>
          </p:nvPr>
        </p:nvSpPr>
        <p:spPr/>
        <p:txBody>
          <a:bodyPr/>
          <a:p>
            <a:r>
              <a:t>Footer</a:t>
            </a:r>
          </a:p>
        </p:txBody>
      </p:sp>
      <p:sp>
        <p:nvSpPr>
          <p:cNvPr id="6" name="PlaceHolder 5"/>
          <p:cNvSpPr>
            <a:spLocks noGrp="1"/>
          </p:cNvSpPr>
          <p:nvPr>
            <p:ph type="sldNum" idx="3"/>
          </p:nvPr>
        </p:nvSpPr>
        <p:spPr/>
        <p:txBody>
          <a:bodyPr/>
          <a:p>
            <a:fld id="{4DCDD993-D0C1-4B6E-8FE6-072CEE3A643F}" type="slidenum">
              <a:t>&lt;#&gt;</a:t>
            </a:fld>
          </a:p>
        </p:txBody>
      </p:sp>
      <p:sp>
        <p:nvSpPr>
          <p:cNvPr id="7" name="PlaceHolder 6"/>
          <p:cNvSpPr>
            <a:spLocks noGrp="1"/>
          </p:cNvSpPr>
          <p:nvPr>
            <p:ph type="dt" idx="1"/>
          </p:nvPr>
        </p:nvSpPr>
        <p:spPr/>
        <p:txBody>
          <a:bodyPr/>
          <a:p>
            <a:r>
              <a:rPr lang="es-PE"/>
              <a:t/>
            </a:r>
          </a:p>
        </p:txBody>
      </p:sp>
    </p:spTree>
  </p:cSld>
</p:sldLayout>
</file>

<file path=ppt/slideLayouts/slideLayout2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fourObj" preserve="1">
  <p:cSld name="Title, 4 Content">
    <p:spTree>
      <p:nvGrpSpPr>
        <p:cNvPr id="1" name=""/>
        <p:cNvGrpSpPr/>
        <p:nvPr/>
      </p:nvGrpSpPr>
      <p:grpSpPr>
        <a:xfrm>
          <a:off x="0" y="0"/>
          <a:ext cx="0" cy="0"/>
          <a:chOff x="0" y="0"/>
          <a:chExt cx="0" cy="0"/>
        </a:xfrm>
      </p:grpSpPr>
      <p:sp>
        <p:nvSpPr>
          <p:cNvPr id="174" name="PlaceHolder 1"/>
          <p:cNvSpPr>
            <a:spLocks noGrp="1"/>
          </p:cNvSpPr>
          <p:nvPr>
            <p:ph type="title"/>
          </p:nvPr>
        </p:nvSpPr>
        <p:spPr>
          <a:xfrm>
            <a:off x="504000" y="225720"/>
            <a:ext cx="9071640" cy="946800"/>
          </a:xfrm>
          <a:prstGeom prst="rect">
            <a:avLst/>
          </a:prstGeom>
          <a:noFill/>
          <a:ln w="0">
            <a:noFill/>
          </a:ln>
        </p:spPr>
        <p:txBody>
          <a:bodyPr lIns="0" rIns="0" tIns="0" bIns="0" anchor="ctr">
            <a:noAutofit/>
          </a:bodyPr>
          <a:p>
            <a:pPr indent="0" algn="ctr">
              <a:buNone/>
            </a:pPr>
            <a:endParaRPr b="0" lang="es-PE" sz="3300" spc="-1" strike="noStrike">
              <a:solidFill>
                <a:srgbClr val="000000"/>
              </a:solidFill>
              <a:latin typeface="Arial"/>
            </a:endParaRPr>
          </a:p>
        </p:txBody>
      </p:sp>
      <p:sp>
        <p:nvSpPr>
          <p:cNvPr id="175" name="PlaceHolder 2"/>
          <p:cNvSpPr>
            <a:spLocks noGrp="1"/>
          </p:cNvSpPr>
          <p:nvPr>
            <p:ph/>
          </p:nvPr>
        </p:nvSpPr>
        <p:spPr>
          <a:xfrm>
            <a:off x="504000" y="1326600"/>
            <a:ext cx="4426920" cy="156816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
        <p:nvSpPr>
          <p:cNvPr id="176" name="PlaceHolder 3"/>
          <p:cNvSpPr>
            <a:spLocks noGrp="1"/>
          </p:cNvSpPr>
          <p:nvPr>
            <p:ph/>
          </p:nvPr>
        </p:nvSpPr>
        <p:spPr>
          <a:xfrm>
            <a:off x="5152680" y="1326600"/>
            <a:ext cx="4426920" cy="156816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
        <p:nvSpPr>
          <p:cNvPr id="177" name="PlaceHolder 4"/>
          <p:cNvSpPr>
            <a:spLocks noGrp="1"/>
          </p:cNvSpPr>
          <p:nvPr>
            <p:ph/>
          </p:nvPr>
        </p:nvSpPr>
        <p:spPr>
          <a:xfrm>
            <a:off x="504000" y="3044160"/>
            <a:ext cx="4426920" cy="156816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
        <p:nvSpPr>
          <p:cNvPr id="178" name="PlaceHolder 5"/>
          <p:cNvSpPr>
            <a:spLocks noGrp="1"/>
          </p:cNvSpPr>
          <p:nvPr>
            <p:ph/>
          </p:nvPr>
        </p:nvSpPr>
        <p:spPr>
          <a:xfrm>
            <a:off x="5152680" y="3044160"/>
            <a:ext cx="4426920" cy="156816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
        <p:nvSpPr>
          <p:cNvPr id="7" name="PlaceHolder 6"/>
          <p:cNvSpPr>
            <a:spLocks noGrp="1"/>
          </p:cNvSpPr>
          <p:nvPr>
            <p:ph type="ftr" idx="2"/>
          </p:nvPr>
        </p:nvSpPr>
        <p:spPr/>
        <p:txBody>
          <a:bodyPr/>
          <a:p>
            <a:r>
              <a:t>Footer</a:t>
            </a:r>
          </a:p>
        </p:txBody>
      </p:sp>
      <p:sp>
        <p:nvSpPr>
          <p:cNvPr id="8" name="PlaceHolder 7"/>
          <p:cNvSpPr>
            <a:spLocks noGrp="1"/>
          </p:cNvSpPr>
          <p:nvPr>
            <p:ph type="sldNum" idx="3"/>
          </p:nvPr>
        </p:nvSpPr>
        <p:spPr/>
        <p:txBody>
          <a:bodyPr/>
          <a:p>
            <a:fld id="{DFF7B0EB-4FAF-4AD8-9D51-5418201D158F}" type="slidenum">
              <a:t>&lt;#&gt;</a:t>
            </a:fld>
          </a:p>
        </p:txBody>
      </p:sp>
      <p:sp>
        <p:nvSpPr>
          <p:cNvPr id="9" name="PlaceHolder 8"/>
          <p:cNvSpPr>
            <a:spLocks noGrp="1"/>
          </p:cNvSpPr>
          <p:nvPr>
            <p:ph type="dt" idx="1"/>
          </p:nvPr>
        </p:nvSpPr>
        <p:spPr/>
        <p:txBody>
          <a:bodyPr/>
          <a:p>
            <a:r>
              <a:rPr lang="es-PE"/>
              <a:t/>
            </a:r>
          </a:p>
        </p:txBody>
      </p:sp>
    </p:spTree>
  </p:cSld>
</p:sldLayout>
</file>

<file path=ppt/slideLayouts/slideLayout2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Title, 6 Content">
    <p:spTree>
      <p:nvGrpSpPr>
        <p:cNvPr id="1" name=""/>
        <p:cNvGrpSpPr/>
        <p:nvPr/>
      </p:nvGrpSpPr>
      <p:grpSpPr>
        <a:xfrm>
          <a:off x="0" y="0"/>
          <a:ext cx="0" cy="0"/>
          <a:chOff x="0" y="0"/>
          <a:chExt cx="0" cy="0"/>
        </a:xfrm>
      </p:grpSpPr>
      <p:sp>
        <p:nvSpPr>
          <p:cNvPr id="179" name="PlaceHolder 1"/>
          <p:cNvSpPr>
            <a:spLocks noGrp="1"/>
          </p:cNvSpPr>
          <p:nvPr>
            <p:ph type="title"/>
          </p:nvPr>
        </p:nvSpPr>
        <p:spPr>
          <a:xfrm>
            <a:off x="504000" y="225720"/>
            <a:ext cx="9071640" cy="946800"/>
          </a:xfrm>
          <a:prstGeom prst="rect">
            <a:avLst/>
          </a:prstGeom>
          <a:noFill/>
          <a:ln w="0">
            <a:noFill/>
          </a:ln>
        </p:spPr>
        <p:txBody>
          <a:bodyPr lIns="0" rIns="0" tIns="0" bIns="0" anchor="ctr">
            <a:noAutofit/>
          </a:bodyPr>
          <a:p>
            <a:pPr indent="0" algn="ctr">
              <a:buNone/>
            </a:pPr>
            <a:endParaRPr b="0" lang="es-PE" sz="3300" spc="-1" strike="noStrike">
              <a:solidFill>
                <a:srgbClr val="000000"/>
              </a:solidFill>
              <a:latin typeface="Arial"/>
            </a:endParaRPr>
          </a:p>
        </p:txBody>
      </p:sp>
      <p:sp>
        <p:nvSpPr>
          <p:cNvPr id="180" name="PlaceHolder 2"/>
          <p:cNvSpPr>
            <a:spLocks noGrp="1"/>
          </p:cNvSpPr>
          <p:nvPr>
            <p:ph/>
          </p:nvPr>
        </p:nvSpPr>
        <p:spPr>
          <a:xfrm>
            <a:off x="504000" y="1326600"/>
            <a:ext cx="2920680" cy="156816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
        <p:nvSpPr>
          <p:cNvPr id="181" name="PlaceHolder 3"/>
          <p:cNvSpPr>
            <a:spLocks noGrp="1"/>
          </p:cNvSpPr>
          <p:nvPr>
            <p:ph/>
          </p:nvPr>
        </p:nvSpPr>
        <p:spPr>
          <a:xfrm>
            <a:off x="3571200" y="1326600"/>
            <a:ext cx="2920680" cy="156816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
        <p:nvSpPr>
          <p:cNvPr id="182" name="PlaceHolder 4"/>
          <p:cNvSpPr>
            <a:spLocks noGrp="1"/>
          </p:cNvSpPr>
          <p:nvPr>
            <p:ph/>
          </p:nvPr>
        </p:nvSpPr>
        <p:spPr>
          <a:xfrm>
            <a:off x="6638040" y="1326600"/>
            <a:ext cx="2920680" cy="156816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
        <p:nvSpPr>
          <p:cNvPr id="183" name="PlaceHolder 5"/>
          <p:cNvSpPr>
            <a:spLocks noGrp="1"/>
          </p:cNvSpPr>
          <p:nvPr>
            <p:ph/>
          </p:nvPr>
        </p:nvSpPr>
        <p:spPr>
          <a:xfrm>
            <a:off x="504000" y="3044160"/>
            <a:ext cx="2920680" cy="156816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
        <p:nvSpPr>
          <p:cNvPr id="184" name="PlaceHolder 6"/>
          <p:cNvSpPr>
            <a:spLocks noGrp="1"/>
          </p:cNvSpPr>
          <p:nvPr>
            <p:ph/>
          </p:nvPr>
        </p:nvSpPr>
        <p:spPr>
          <a:xfrm>
            <a:off x="3571200" y="3044160"/>
            <a:ext cx="2920680" cy="156816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
        <p:nvSpPr>
          <p:cNvPr id="185" name="PlaceHolder 7"/>
          <p:cNvSpPr>
            <a:spLocks noGrp="1"/>
          </p:cNvSpPr>
          <p:nvPr>
            <p:ph/>
          </p:nvPr>
        </p:nvSpPr>
        <p:spPr>
          <a:xfrm>
            <a:off x="6638040" y="3044160"/>
            <a:ext cx="2920680" cy="1568160"/>
          </a:xfrm>
          <a:prstGeom prst="rect">
            <a:avLst/>
          </a:prstGeom>
          <a:noFill/>
          <a:ln w="0">
            <a:noFill/>
          </a:ln>
        </p:spPr>
        <p:txBody>
          <a:bodyPr lIns="0" rIns="0" tIns="0" bIns="0" anchor="t">
            <a:normAutofit/>
          </a:bodyPr>
          <a:p>
            <a:pPr indent="0">
              <a:spcAft>
                <a:spcPts val="1060"/>
              </a:spcAft>
              <a:buNone/>
            </a:pPr>
            <a:endParaRPr b="0" lang="es-PE" sz="2400" spc="-1" strike="noStrike">
              <a:solidFill>
                <a:srgbClr val="000000"/>
              </a:solidFill>
              <a:latin typeface="Arial"/>
            </a:endParaRPr>
          </a:p>
        </p:txBody>
      </p:sp>
      <p:sp>
        <p:nvSpPr>
          <p:cNvPr id="9" name="PlaceHolder 8"/>
          <p:cNvSpPr>
            <a:spLocks noGrp="1"/>
          </p:cNvSpPr>
          <p:nvPr>
            <p:ph type="ftr" idx="2"/>
          </p:nvPr>
        </p:nvSpPr>
        <p:spPr/>
        <p:txBody>
          <a:bodyPr/>
          <a:p>
            <a:r>
              <a:t>Footer</a:t>
            </a:r>
          </a:p>
        </p:txBody>
      </p:sp>
      <p:sp>
        <p:nvSpPr>
          <p:cNvPr id="10" name="PlaceHolder 9"/>
          <p:cNvSpPr>
            <a:spLocks noGrp="1"/>
          </p:cNvSpPr>
          <p:nvPr>
            <p:ph type="sldNum" idx="3"/>
          </p:nvPr>
        </p:nvSpPr>
        <p:spPr/>
        <p:txBody>
          <a:bodyPr/>
          <a:p>
            <a:fld id="{1B99B318-615C-4FE8-A614-D8B566213A4F}" type="slidenum">
              <a:t>&lt;#&gt;</a:t>
            </a:fld>
          </a:p>
        </p:txBody>
      </p:sp>
      <p:sp>
        <p:nvSpPr>
          <p:cNvPr id="11" name="PlaceHolder 10"/>
          <p:cNvSpPr>
            <a:spLocks noGrp="1"/>
          </p:cNvSpPr>
          <p:nvPr>
            <p:ph type="dt" idx="1"/>
          </p:nvPr>
        </p:nvSpPr>
        <p:spPr/>
        <p:txBody>
          <a:bodyPr/>
          <a:p>
            <a:r>
              <a:rPr lang="es-PE"/>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 Id="rId13" Type="http://schemas.openxmlformats.org/officeDocument/2006/relationships/slideLayout" Target="../slideLayouts/slideLayout12.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slideLayout" Target="../slideLayouts/slideLayout23.xml"/><Relationship Id="rId13" Type="http://schemas.openxmlformats.org/officeDocument/2006/relationships/slideLayout" Target="../slideLayouts/slideLayout24.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0" name=""/>
          <p:cNvSpPr/>
          <p:nvPr/>
        </p:nvSpPr>
        <p:spPr>
          <a:xfrm>
            <a:off x="-54000" y="1872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1" name=""/>
          <p:cNvSpPr/>
          <p:nvPr/>
        </p:nvSpPr>
        <p:spPr>
          <a:xfrm>
            <a:off x="-414000" y="55872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2" name=""/>
          <p:cNvSpPr/>
          <p:nvPr/>
        </p:nvSpPr>
        <p:spPr>
          <a:xfrm>
            <a:off x="1350000" y="1872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3" name=""/>
          <p:cNvSpPr/>
          <p:nvPr/>
        </p:nvSpPr>
        <p:spPr>
          <a:xfrm>
            <a:off x="648000" y="1872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4" name=""/>
          <p:cNvSpPr/>
          <p:nvPr/>
        </p:nvSpPr>
        <p:spPr>
          <a:xfrm>
            <a:off x="990000" y="55872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5" name=""/>
          <p:cNvSpPr/>
          <p:nvPr/>
        </p:nvSpPr>
        <p:spPr>
          <a:xfrm>
            <a:off x="2394000" y="55872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6" name=""/>
          <p:cNvSpPr/>
          <p:nvPr/>
        </p:nvSpPr>
        <p:spPr>
          <a:xfrm>
            <a:off x="1692000" y="55872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7" name=""/>
          <p:cNvSpPr/>
          <p:nvPr/>
        </p:nvSpPr>
        <p:spPr>
          <a:xfrm>
            <a:off x="2754000" y="1872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8" name=""/>
          <p:cNvSpPr/>
          <p:nvPr/>
        </p:nvSpPr>
        <p:spPr>
          <a:xfrm>
            <a:off x="2052000" y="72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9" name=""/>
          <p:cNvSpPr/>
          <p:nvPr/>
        </p:nvSpPr>
        <p:spPr>
          <a:xfrm>
            <a:off x="3456000" y="1872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10" name=""/>
          <p:cNvSpPr/>
          <p:nvPr/>
        </p:nvSpPr>
        <p:spPr>
          <a:xfrm>
            <a:off x="3096000" y="55872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11" name=""/>
          <p:cNvSpPr/>
          <p:nvPr/>
        </p:nvSpPr>
        <p:spPr>
          <a:xfrm>
            <a:off x="4140000" y="1872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12" name=""/>
          <p:cNvSpPr/>
          <p:nvPr/>
        </p:nvSpPr>
        <p:spPr>
          <a:xfrm>
            <a:off x="4500000" y="55872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13" name=""/>
          <p:cNvSpPr/>
          <p:nvPr/>
        </p:nvSpPr>
        <p:spPr>
          <a:xfrm>
            <a:off x="3798000" y="55872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14" name=""/>
          <p:cNvSpPr/>
          <p:nvPr/>
        </p:nvSpPr>
        <p:spPr>
          <a:xfrm>
            <a:off x="5526000" y="1872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15" name=""/>
          <p:cNvSpPr/>
          <p:nvPr/>
        </p:nvSpPr>
        <p:spPr>
          <a:xfrm>
            <a:off x="4842000" y="1872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16" name=""/>
          <p:cNvSpPr/>
          <p:nvPr/>
        </p:nvSpPr>
        <p:spPr>
          <a:xfrm>
            <a:off x="5202000" y="55872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17" name=""/>
          <p:cNvSpPr/>
          <p:nvPr/>
        </p:nvSpPr>
        <p:spPr>
          <a:xfrm>
            <a:off x="6606000" y="55872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18" name=""/>
          <p:cNvSpPr/>
          <p:nvPr/>
        </p:nvSpPr>
        <p:spPr>
          <a:xfrm>
            <a:off x="5904000" y="55872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19" name=""/>
          <p:cNvSpPr/>
          <p:nvPr/>
        </p:nvSpPr>
        <p:spPr>
          <a:xfrm>
            <a:off x="6930000" y="1872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20" name=""/>
          <p:cNvSpPr/>
          <p:nvPr/>
        </p:nvSpPr>
        <p:spPr>
          <a:xfrm>
            <a:off x="6228000" y="1872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21" name=""/>
          <p:cNvSpPr/>
          <p:nvPr/>
        </p:nvSpPr>
        <p:spPr>
          <a:xfrm>
            <a:off x="7632000" y="1872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22" name=""/>
          <p:cNvSpPr/>
          <p:nvPr/>
        </p:nvSpPr>
        <p:spPr>
          <a:xfrm>
            <a:off x="7308000" y="55872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23" name=""/>
          <p:cNvSpPr/>
          <p:nvPr/>
        </p:nvSpPr>
        <p:spPr>
          <a:xfrm>
            <a:off x="8334000" y="1908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de59"/>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24" name=""/>
          <p:cNvSpPr/>
          <p:nvPr/>
        </p:nvSpPr>
        <p:spPr>
          <a:xfrm>
            <a:off x="8010000" y="55908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25" name=""/>
          <p:cNvSpPr/>
          <p:nvPr/>
        </p:nvSpPr>
        <p:spPr>
          <a:xfrm>
            <a:off x="9414000" y="55908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26" name=""/>
          <p:cNvSpPr/>
          <p:nvPr/>
        </p:nvSpPr>
        <p:spPr>
          <a:xfrm>
            <a:off x="8712000" y="55908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27" name=""/>
          <p:cNvSpPr/>
          <p:nvPr/>
        </p:nvSpPr>
        <p:spPr>
          <a:xfrm>
            <a:off x="9738000" y="1908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28" name=""/>
          <p:cNvSpPr/>
          <p:nvPr/>
        </p:nvSpPr>
        <p:spPr>
          <a:xfrm>
            <a:off x="9036000" y="1908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29" name=""/>
          <p:cNvSpPr/>
          <p:nvPr/>
        </p:nvSpPr>
        <p:spPr>
          <a:xfrm>
            <a:off x="288000" y="55872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de59"/>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grpSp>
        <p:nvGrpSpPr>
          <p:cNvPr id="30" name=""/>
          <p:cNvGrpSpPr/>
          <p:nvPr/>
        </p:nvGrpSpPr>
        <p:grpSpPr>
          <a:xfrm>
            <a:off x="-360000" y="4895640"/>
            <a:ext cx="10854000" cy="1260360"/>
            <a:chOff x="-360000" y="4895640"/>
            <a:chExt cx="10854000" cy="1260360"/>
          </a:xfrm>
        </p:grpSpPr>
        <p:sp>
          <p:nvSpPr>
            <p:cNvPr id="31" name=""/>
            <p:cNvSpPr/>
            <p:nvPr/>
          </p:nvSpPr>
          <p:spPr>
            <a:xfrm flipH="1">
              <a:off x="9432000" y="491364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32" name=""/>
            <p:cNvSpPr/>
            <p:nvPr/>
          </p:nvSpPr>
          <p:spPr>
            <a:xfrm flipH="1">
              <a:off x="9792000" y="545364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33" name=""/>
            <p:cNvSpPr/>
            <p:nvPr/>
          </p:nvSpPr>
          <p:spPr>
            <a:xfrm flipH="1">
              <a:off x="8028000" y="491364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34" name=""/>
            <p:cNvSpPr/>
            <p:nvPr/>
          </p:nvSpPr>
          <p:spPr>
            <a:xfrm flipH="1">
              <a:off x="8730000" y="491364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de59"/>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35" name=""/>
            <p:cNvSpPr/>
            <p:nvPr/>
          </p:nvSpPr>
          <p:spPr>
            <a:xfrm flipH="1">
              <a:off x="8388000" y="545364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36" name=""/>
            <p:cNvSpPr/>
            <p:nvPr/>
          </p:nvSpPr>
          <p:spPr>
            <a:xfrm flipH="1">
              <a:off x="6984000" y="545364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37" name=""/>
            <p:cNvSpPr/>
            <p:nvPr/>
          </p:nvSpPr>
          <p:spPr>
            <a:xfrm flipH="1">
              <a:off x="7686000" y="545364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38" name=""/>
            <p:cNvSpPr/>
            <p:nvPr/>
          </p:nvSpPr>
          <p:spPr>
            <a:xfrm flipH="1">
              <a:off x="6624000" y="491364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39" name=""/>
            <p:cNvSpPr/>
            <p:nvPr/>
          </p:nvSpPr>
          <p:spPr>
            <a:xfrm flipH="1">
              <a:off x="7326000" y="489564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40" name=""/>
            <p:cNvSpPr/>
            <p:nvPr/>
          </p:nvSpPr>
          <p:spPr>
            <a:xfrm flipH="1">
              <a:off x="5922000" y="491364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41" name=""/>
            <p:cNvSpPr/>
            <p:nvPr/>
          </p:nvSpPr>
          <p:spPr>
            <a:xfrm flipH="1">
              <a:off x="6282000" y="545364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42" name=""/>
            <p:cNvSpPr/>
            <p:nvPr/>
          </p:nvSpPr>
          <p:spPr>
            <a:xfrm flipH="1">
              <a:off x="5238000" y="491364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43" name=""/>
            <p:cNvSpPr/>
            <p:nvPr/>
          </p:nvSpPr>
          <p:spPr>
            <a:xfrm flipH="1">
              <a:off x="4878000" y="545364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44" name=""/>
            <p:cNvSpPr/>
            <p:nvPr/>
          </p:nvSpPr>
          <p:spPr>
            <a:xfrm flipH="1">
              <a:off x="5580000" y="545364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45" name=""/>
            <p:cNvSpPr/>
            <p:nvPr/>
          </p:nvSpPr>
          <p:spPr>
            <a:xfrm flipH="1">
              <a:off x="3852000" y="491364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46" name=""/>
            <p:cNvSpPr/>
            <p:nvPr/>
          </p:nvSpPr>
          <p:spPr>
            <a:xfrm flipH="1">
              <a:off x="4536000" y="491364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47" name=""/>
            <p:cNvSpPr/>
            <p:nvPr/>
          </p:nvSpPr>
          <p:spPr>
            <a:xfrm flipH="1">
              <a:off x="4176000" y="545364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48" name=""/>
            <p:cNvSpPr/>
            <p:nvPr/>
          </p:nvSpPr>
          <p:spPr>
            <a:xfrm flipH="1">
              <a:off x="2772000" y="545364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49" name=""/>
            <p:cNvSpPr/>
            <p:nvPr/>
          </p:nvSpPr>
          <p:spPr>
            <a:xfrm flipH="1">
              <a:off x="3474000" y="545364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50" name=""/>
            <p:cNvSpPr/>
            <p:nvPr/>
          </p:nvSpPr>
          <p:spPr>
            <a:xfrm flipH="1">
              <a:off x="2448000" y="491364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51" name=""/>
            <p:cNvSpPr/>
            <p:nvPr/>
          </p:nvSpPr>
          <p:spPr>
            <a:xfrm flipH="1">
              <a:off x="3150000" y="491364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52" name=""/>
            <p:cNvSpPr/>
            <p:nvPr/>
          </p:nvSpPr>
          <p:spPr>
            <a:xfrm flipH="1">
              <a:off x="1746000" y="491364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53" name=""/>
            <p:cNvSpPr/>
            <p:nvPr/>
          </p:nvSpPr>
          <p:spPr>
            <a:xfrm flipH="1">
              <a:off x="2070000" y="545364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54" name=""/>
            <p:cNvSpPr/>
            <p:nvPr/>
          </p:nvSpPr>
          <p:spPr>
            <a:xfrm flipH="1">
              <a:off x="1044000" y="491400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55" name=""/>
            <p:cNvSpPr/>
            <p:nvPr/>
          </p:nvSpPr>
          <p:spPr>
            <a:xfrm flipH="1">
              <a:off x="1368000" y="545400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56" name=""/>
            <p:cNvSpPr/>
            <p:nvPr/>
          </p:nvSpPr>
          <p:spPr>
            <a:xfrm flipH="1">
              <a:off x="-36000" y="545400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57" name=""/>
            <p:cNvSpPr/>
            <p:nvPr/>
          </p:nvSpPr>
          <p:spPr>
            <a:xfrm flipH="1">
              <a:off x="666000" y="545400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58" name=""/>
            <p:cNvSpPr/>
            <p:nvPr/>
          </p:nvSpPr>
          <p:spPr>
            <a:xfrm flipH="1">
              <a:off x="-360000" y="4914000"/>
              <a:ext cx="702000" cy="702000"/>
            </a:xfrm>
            <a:custGeom>
              <a:avLst/>
              <a:gdLst>
                <a:gd name="textAreaLeft" fmla="*/ -360 w 702000"/>
                <a:gd name="textAreaRight" fmla="*/ 70200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59" name=""/>
            <p:cNvSpPr/>
            <p:nvPr/>
          </p:nvSpPr>
          <p:spPr>
            <a:xfrm flipH="1">
              <a:off x="342000" y="491400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de59"/>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60" name=""/>
            <p:cNvSpPr/>
            <p:nvPr/>
          </p:nvSpPr>
          <p:spPr>
            <a:xfrm flipH="1">
              <a:off x="9090000" y="545364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grpSp>
      <p:sp>
        <p:nvSpPr>
          <p:cNvPr id="61" name="PlaceHolder 1"/>
          <p:cNvSpPr>
            <a:spLocks noGrp="1"/>
          </p:cNvSpPr>
          <p:nvPr>
            <p:ph type="title"/>
          </p:nvPr>
        </p:nvSpPr>
        <p:spPr>
          <a:xfrm>
            <a:off x="504360" y="1915200"/>
            <a:ext cx="9071640" cy="1216800"/>
          </a:xfrm>
          <a:prstGeom prst="rect">
            <a:avLst/>
          </a:prstGeom>
          <a:noFill/>
          <a:ln w="0">
            <a:noFill/>
          </a:ln>
        </p:spPr>
        <p:txBody>
          <a:bodyPr lIns="0" rIns="0" tIns="0" bIns="0" anchor="ctr">
            <a:noAutofit/>
          </a:bodyPr>
          <a:p>
            <a:pPr indent="0" algn="ctr">
              <a:buNone/>
            </a:pPr>
            <a:r>
              <a:rPr b="0" lang="es-PE" sz="3300" spc="-1" strike="noStrike">
                <a:solidFill>
                  <a:srgbClr val="000000"/>
                </a:solidFill>
                <a:latin typeface="Arial"/>
              </a:rPr>
              <a:t>Pulse para editar el formato del texto de título</a:t>
            </a:r>
            <a:endParaRPr b="0" lang="es-PE" sz="3300" spc="-1" strike="noStrike">
              <a:solidFill>
                <a:srgbClr val="000000"/>
              </a:solidFill>
              <a:latin typeface="Arial"/>
            </a:endParaRPr>
          </a:p>
        </p:txBody>
      </p:sp>
      <p:sp>
        <p:nvSpPr>
          <p:cNvPr id="62" name="PlaceHolder 2"/>
          <p:cNvSpPr>
            <a:spLocks noGrp="1"/>
          </p:cNvSpPr>
          <p:nvPr>
            <p:ph type="body"/>
          </p:nvPr>
        </p:nvSpPr>
        <p:spPr>
          <a:xfrm>
            <a:off x="504000" y="3402000"/>
            <a:ext cx="9071640" cy="864000"/>
          </a:xfrm>
          <a:prstGeom prst="rect">
            <a:avLst/>
          </a:prstGeom>
          <a:noFill/>
          <a:ln w="0">
            <a:noFill/>
          </a:ln>
        </p:spPr>
        <p:txBody>
          <a:bodyPr lIns="0" rIns="0" tIns="0" bIns="0" anchor="t">
            <a:normAutofit fontScale="39000"/>
          </a:bodyPr>
          <a:p>
            <a:pPr marL="168480" indent="-126360">
              <a:spcAft>
                <a:spcPts val="1060"/>
              </a:spcAft>
              <a:buClr>
                <a:srgbClr val="000000"/>
              </a:buClr>
              <a:buSzPct val="45000"/>
              <a:buFont typeface="Wingdings" charset="2"/>
              <a:buChar char=""/>
            </a:pPr>
            <a:r>
              <a:rPr b="0" lang="es-PE" sz="2400" spc="-1" strike="noStrike">
                <a:solidFill>
                  <a:srgbClr val="000000"/>
                </a:solidFill>
                <a:latin typeface="Arial"/>
              </a:rPr>
              <a:t>Pulse para editar el formato de texto del esquema</a:t>
            </a:r>
            <a:endParaRPr b="0" lang="es-PE" sz="2400" spc="-1" strike="noStrike">
              <a:solidFill>
                <a:srgbClr val="000000"/>
              </a:solidFill>
              <a:latin typeface="Arial"/>
            </a:endParaRPr>
          </a:p>
          <a:p>
            <a:pPr lvl="1" marL="336960" indent="-126360">
              <a:spcAft>
                <a:spcPts val="850"/>
              </a:spcAft>
              <a:buClr>
                <a:srgbClr val="000000"/>
              </a:buClr>
              <a:buSzPct val="75000"/>
              <a:buFont typeface="Symbol" charset="2"/>
              <a:buChar char=""/>
            </a:pPr>
            <a:r>
              <a:rPr b="0" lang="es-PE" sz="2100" spc="-1" strike="noStrike">
                <a:solidFill>
                  <a:srgbClr val="000000"/>
                </a:solidFill>
                <a:latin typeface="Arial"/>
              </a:rPr>
              <a:t>Segundo nivel del esquema</a:t>
            </a:r>
            <a:endParaRPr b="0" lang="es-PE" sz="2100" spc="-1" strike="noStrike">
              <a:solidFill>
                <a:srgbClr val="000000"/>
              </a:solidFill>
              <a:latin typeface="Arial"/>
            </a:endParaRPr>
          </a:p>
          <a:p>
            <a:pPr lvl="2" marL="505440" indent="-112320">
              <a:spcAft>
                <a:spcPts val="635"/>
              </a:spcAft>
              <a:buClr>
                <a:srgbClr val="000000"/>
              </a:buClr>
              <a:buSzPct val="45000"/>
              <a:buFont typeface="Wingdings" charset="2"/>
              <a:buChar char=""/>
            </a:pPr>
            <a:r>
              <a:rPr b="0" lang="es-PE" sz="1800" spc="-1" strike="noStrike">
                <a:solidFill>
                  <a:srgbClr val="000000"/>
                </a:solidFill>
                <a:latin typeface="Arial"/>
              </a:rPr>
              <a:t>Tercer nivel del esquema</a:t>
            </a:r>
            <a:endParaRPr b="0" lang="es-PE" sz="1800" spc="-1" strike="noStrike">
              <a:solidFill>
                <a:srgbClr val="000000"/>
              </a:solidFill>
              <a:latin typeface="Arial"/>
            </a:endParaRPr>
          </a:p>
          <a:p>
            <a:pPr lvl="3" marL="673920" indent="-84240">
              <a:spcAft>
                <a:spcPts val="422"/>
              </a:spcAft>
              <a:buClr>
                <a:srgbClr val="000000"/>
              </a:buClr>
              <a:buSzPct val="75000"/>
              <a:buFont typeface="Symbol" charset="2"/>
              <a:buChar char=""/>
            </a:pPr>
            <a:r>
              <a:rPr b="0" lang="es-PE" sz="1500" spc="-1" strike="noStrike">
                <a:solidFill>
                  <a:srgbClr val="000000"/>
                </a:solidFill>
                <a:latin typeface="Arial"/>
              </a:rPr>
              <a:t>Cuarto nivel del esquema</a:t>
            </a:r>
            <a:endParaRPr b="0" lang="es-PE" sz="1500" spc="-1" strike="noStrike">
              <a:solidFill>
                <a:srgbClr val="000000"/>
              </a:solidFill>
              <a:latin typeface="Arial"/>
            </a:endParaRPr>
          </a:p>
          <a:p>
            <a:pPr lvl="4" marL="842400" indent="-84240">
              <a:spcAft>
                <a:spcPts val="210"/>
              </a:spcAft>
              <a:buClr>
                <a:srgbClr val="000000"/>
              </a:buClr>
              <a:buSzPct val="45000"/>
              <a:buFont typeface="Wingdings" charset="2"/>
              <a:buChar char=""/>
            </a:pPr>
            <a:r>
              <a:rPr b="0" lang="es-PE" sz="1500" spc="-1" strike="noStrike">
                <a:solidFill>
                  <a:srgbClr val="000000"/>
                </a:solidFill>
                <a:latin typeface="Arial"/>
              </a:rPr>
              <a:t>Quinto nivel del esquema</a:t>
            </a:r>
            <a:endParaRPr b="0" lang="es-PE" sz="1500" spc="-1" strike="noStrike">
              <a:solidFill>
                <a:srgbClr val="000000"/>
              </a:solidFill>
              <a:latin typeface="Arial"/>
            </a:endParaRPr>
          </a:p>
          <a:p>
            <a:pPr lvl="5" marL="1010880" indent="-84240">
              <a:spcAft>
                <a:spcPts val="210"/>
              </a:spcAft>
              <a:buClr>
                <a:srgbClr val="000000"/>
              </a:buClr>
              <a:buSzPct val="45000"/>
              <a:buFont typeface="Wingdings" charset="2"/>
              <a:buChar char=""/>
            </a:pPr>
            <a:r>
              <a:rPr b="0" lang="es-PE" sz="1500" spc="-1" strike="noStrike">
                <a:solidFill>
                  <a:srgbClr val="000000"/>
                </a:solidFill>
                <a:latin typeface="Arial"/>
              </a:rPr>
              <a:t>Sexto nivel del esquema</a:t>
            </a:r>
            <a:endParaRPr b="0" lang="es-PE" sz="1500" spc="-1" strike="noStrike">
              <a:solidFill>
                <a:srgbClr val="000000"/>
              </a:solidFill>
              <a:latin typeface="Arial"/>
            </a:endParaRPr>
          </a:p>
          <a:p>
            <a:pPr lvl="6" marL="1179360" indent="-84240">
              <a:spcAft>
                <a:spcPts val="210"/>
              </a:spcAft>
              <a:buClr>
                <a:srgbClr val="000000"/>
              </a:buClr>
              <a:buSzPct val="45000"/>
              <a:buFont typeface="Wingdings" charset="2"/>
              <a:buChar char=""/>
            </a:pPr>
            <a:r>
              <a:rPr b="0" lang="es-PE" sz="1500" spc="-1" strike="noStrike">
                <a:solidFill>
                  <a:srgbClr val="000000"/>
                </a:solidFill>
                <a:latin typeface="Arial"/>
              </a:rPr>
              <a:t>Séptimo nivel del esquema</a:t>
            </a:r>
            <a:endParaRPr b="0" lang="es-PE" sz="1500" spc="-1" strike="noStrike">
              <a:solidFill>
                <a:srgbClr val="000000"/>
              </a:solidFill>
              <a:latin typeface="Arial"/>
            </a:endParaRPr>
          </a:p>
        </p:txBody>
      </p:sp>
      <p:sp>
        <p:nvSpPr>
          <p:cNvPr id="63" name=""/>
          <p:cNvSpPr/>
          <p:nvPr/>
        </p:nvSpPr>
        <p:spPr>
          <a:xfrm>
            <a:off x="-414000" y="-52092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64" name=""/>
          <p:cNvSpPr/>
          <p:nvPr/>
        </p:nvSpPr>
        <p:spPr>
          <a:xfrm>
            <a:off x="990000" y="-52092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65" name=""/>
          <p:cNvSpPr/>
          <p:nvPr/>
        </p:nvSpPr>
        <p:spPr>
          <a:xfrm>
            <a:off x="2394000" y="-52092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66" name=""/>
          <p:cNvSpPr/>
          <p:nvPr/>
        </p:nvSpPr>
        <p:spPr>
          <a:xfrm>
            <a:off x="1692000" y="-52092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67" name=""/>
          <p:cNvSpPr/>
          <p:nvPr/>
        </p:nvSpPr>
        <p:spPr>
          <a:xfrm>
            <a:off x="3096000" y="-52092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68" name=""/>
          <p:cNvSpPr/>
          <p:nvPr/>
        </p:nvSpPr>
        <p:spPr>
          <a:xfrm>
            <a:off x="4500000" y="-52092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69" name=""/>
          <p:cNvSpPr/>
          <p:nvPr/>
        </p:nvSpPr>
        <p:spPr>
          <a:xfrm>
            <a:off x="3798000" y="-52092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70" name=""/>
          <p:cNvSpPr/>
          <p:nvPr/>
        </p:nvSpPr>
        <p:spPr>
          <a:xfrm>
            <a:off x="5202000" y="-52092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71" name=""/>
          <p:cNvSpPr/>
          <p:nvPr/>
        </p:nvSpPr>
        <p:spPr>
          <a:xfrm>
            <a:off x="6606000" y="-52092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72" name=""/>
          <p:cNvSpPr/>
          <p:nvPr/>
        </p:nvSpPr>
        <p:spPr>
          <a:xfrm>
            <a:off x="5904000" y="-52092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73" name=""/>
          <p:cNvSpPr/>
          <p:nvPr/>
        </p:nvSpPr>
        <p:spPr>
          <a:xfrm>
            <a:off x="7308000" y="-52092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74" name=""/>
          <p:cNvSpPr/>
          <p:nvPr/>
        </p:nvSpPr>
        <p:spPr>
          <a:xfrm>
            <a:off x="8010000" y="-52056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75" name=""/>
          <p:cNvSpPr/>
          <p:nvPr/>
        </p:nvSpPr>
        <p:spPr>
          <a:xfrm>
            <a:off x="9414000" y="-52056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76" name=""/>
          <p:cNvSpPr/>
          <p:nvPr/>
        </p:nvSpPr>
        <p:spPr>
          <a:xfrm>
            <a:off x="8712000" y="-52056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77" name=""/>
          <p:cNvSpPr/>
          <p:nvPr/>
        </p:nvSpPr>
        <p:spPr>
          <a:xfrm>
            <a:off x="288000" y="-520920"/>
            <a:ext cx="702000" cy="702000"/>
          </a:xfrm>
          <a:custGeom>
            <a:avLst/>
            <a:gdLst>
              <a:gd name="textAreaLeft" fmla="*/ 0 w 702000"/>
              <a:gd name="textAreaRight" fmla="*/ 70236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14" name=""/>
          <p:cNvGrpSpPr/>
          <p:nvPr/>
        </p:nvGrpSpPr>
        <p:grpSpPr>
          <a:xfrm>
            <a:off x="-360000" y="4896000"/>
            <a:ext cx="10854000" cy="1260360"/>
            <a:chOff x="-360000" y="4896000"/>
            <a:chExt cx="10854000" cy="1260360"/>
          </a:xfrm>
        </p:grpSpPr>
        <p:sp>
          <p:nvSpPr>
            <p:cNvPr id="115" name=""/>
            <p:cNvSpPr/>
            <p:nvPr/>
          </p:nvSpPr>
          <p:spPr>
            <a:xfrm flipH="1">
              <a:off x="9432000" y="491400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116" name=""/>
            <p:cNvSpPr/>
            <p:nvPr/>
          </p:nvSpPr>
          <p:spPr>
            <a:xfrm flipH="1">
              <a:off x="9792000" y="545400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117" name=""/>
            <p:cNvSpPr/>
            <p:nvPr/>
          </p:nvSpPr>
          <p:spPr>
            <a:xfrm flipH="1">
              <a:off x="8028000" y="491400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118" name=""/>
            <p:cNvSpPr/>
            <p:nvPr/>
          </p:nvSpPr>
          <p:spPr>
            <a:xfrm flipH="1">
              <a:off x="8730000" y="491400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de59"/>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119" name=""/>
            <p:cNvSpPr/>
            <p:nvPr/>
          </p:nvSpPr>
          <p:spPr>
            <a:xfrm flipH="1">
              <a:off x="8388000" y="545400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120" name=""/>
            <p:cNvSpPr/>
            <p:nvPr/>
          </p:nvSpPr>
          <p:spPr>
            <a:xfrm flipH="1">
              <a:off x="6984000" y="545400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121" name=""/>
            <p:cNvSpPr/>
            <p:nvPr/>
          </p:nvSpPr>
          <p:spPr>
            <a:xfrm flipH="1">
              <a:off x="7686000" y="545400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122" name=""/>
            <p:cNvSpPr/>
            <p:nvPr/>
          </p:nvSpPr>
          <p:spPr>
            <a:xfrm flipH="1">
              <a:off x="6624000" y="491400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123" name=""/>
            <p:cNvSpPr/>
            <p:nvPr/>
          </p:nvSpPr>
          <p:spPr>
            <a:xfrm flipH="1">
              <a:off x="7326000" y="489600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124" name=""/>
            <p:cNvSpPr/>
            <p:nvPr/>
          </p:nvSpPr>
          <p:spPr>
            <a:xfrm flipH="1">
              <a:off x="5922000" y="491400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125" name=""/>
            <p:cNvSpPr/>
            <p:nvPr/>
          </p:nvSpPr>
          <p:spPr>
            <a:xfrm flipH="1">
              <a:off x="6282000" y="545400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126" name=""/>
            <p:cNvSpPr/>
            <p:nvPr/>
          </p:nvSpPr>
          <p:spPr>
            <a:xfrm flipH="1">
              <a:off x="5238000" y="491400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127" name=""/>
            <p:cNvSpPr/>
            <p:nvPr/>
          </p:nvSpPr>
          <p:spPr>
            <a:xfrm flipH="1">
              <a:off x="4878000" y="545400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128" name=""/>
            <p:cNvSpPr/>
            <p:nvPr/>
          </p:nvSpPr>
          <p:spPr>
            <a:xfrm flipH="1">
              <a:off x="5580000" y="545400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129" name=""/>
            <p:cNvSpPr/>
            <p:nvPr/>
          </p:nvSpPr>
          <p:spPr>
            <a:xfrm flipH="1">
              <a:off x="3852000" y="491400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130" name=""/>
            <p:cNvSpPr/>
            <p:nvPr/>
          </p:nvSpPr>
          <p:spPr>
            <a:xfrm flipH="1">
              <a:off x="4536000" y="491400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131" name=""/>
            <p:cNvSpPr/>
            <p:nvPr/>
          </p:nvSpPr>
          <p:spPr>
            <a:xfrm flipH="1">
              <a:off x="4176000" y="545400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132" name=""/>
            <p:cNvSpPr/>
            <p:nvPr/>
          </p:nvSpPr>
          <p:spPr>
            <a:xfrm flipH="1">
              <a:off x="2772000" y="545400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133" name=""/>
            <p:cNvSpPr/>
            <p:nvPr/>
          </p:nvSpPr>
          <p:spPr>
            <a:xfrm flipH="1">
              <a:off x="3474000" y="545400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134" name=""/>
            <p:cNvSpPr/>
            <p:nvPr/>
          </p:nvSpPr>
          <p:spPr>
            <a:xfrm flipH="1">
              <a:off x="2448000" y="491400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135" name=""/>
            <p:cNvSpPr/>
            <p:nvPr/>
          </p:nvSpPr>
          <p:spPr>
            <a:xfrm flipH="1">
              <a:off x="3150000" y="491400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136" name=""/>
            <p:cNvSpPr/>
            <p:nvPr/>
          </p:nvSpPr>
          <p:spPr>
            <a:xfrm flipH="1">
              <a:off x="1746000" y="491400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137" name=""/>
            <p:cNvSpPr/>
            <p:nvPr/>
          </p:nvSpPr>
          <p:spPr>
            <a:xfrm flipH="1">
              <a:off x="2070000" y="545400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138" name=""/>
            <p:cNvSpPr/>
            <p:nvPr/>
          </p:nvSpPr>
          <p:spPr>
            <a:xfrm flipH="1">
              <a:off x="1044000" y="491436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139" name=""/>
            <p:cNvSpPr/>
            <p:nvPr/>
          </p:nvSpPr>
          <p:spPr>
            <a:xfrm flipH="1">
              <a:off x="1368000" y="545436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140" name=""/>
            <p:cNvSpPr/>
            <p:nvPr/>
          </p:nvSpPr>
          <p:spPr>
            <a:xfrm flipH="1">
              <a:off x="-36000" y="545436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141" name=""/>
            <p:cNvSpPr/>
            <p:nvPr/>
          </p:nvSpPr>
          <p:spPr>
            <a:xfrm flipH="1">
              <a:off x="666000" y="545436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142" name=""/>
            <p:cNvSpPr/>
            <p:nvPr/>
          </p:nvSpPr>
          <p:spPr>
            <a:xfrm flipH="1">
              <a:off x="-360000" y="4914360"/>
              <a:ext cx="702000" cy="702000"/>
            </a:xfrm>
            <a:custGeom>
              <a:avLst/>
              <a:gdLst>
                <a:gd name="textAreaLeft" fmla="*/ -360 w 702000"/>
                <a:gd name="textAreaRight" fmla="*/ 70200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143" name=""/>
            <p:cNvSpPr/>
            <p:nvPr/>
          </p:nvSpPr>
          <p:spPr>
            <a:xfrm flipH="1">
              <a:off x="342000" y="491436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de59"/>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sp>
          <p:nvSpPr>
            <p:cNvPr id="144" name=""/>
            <p:cNvSpPr/>
            <p:nvPr/>
          </p:nvSpPr>
          <p:spPr>
            <a:xfrm flipH="1">
              <a:off x="9090000" y="5454000"/>
              <a:ext cx="702000" cy="702000"/>
            </a:xfrm>
            <a:custGeom>
              <a:avLst/>
              <a:gdLst>
                <a:gd name="textAreaLeft" fmla="*/ 360 w 702000"/>
                <a:gd name="textAreaRight" fmla="*/ 702720 w 702000"/>
                <a:gd name="textAreaTop" fmla="*/ 0 h 702000"/>
                <a:gd name="textAreaBottom" fmla="*/ 702360 h 702000"/>
              </a:gdLst>
              <a:ahLst/>
              <a:rect l="textAreaLeft" t="textAreaTop" r="textAreaRight" b="textAreaBottom"/>
              <a:pathLst>
                <a:path w="1506471" h="1310630">
                  <a:moveTo>
                    <a:pt x="753236" y="0"/>
                  </a:moveTo>
                  <a:lnTo>
                    <a:pt x="1506470" y="285063"/>
                  </a:lnTo>
                  <a:lnTo>
                    <a:pt x="1506470" y="1025568"/>
                  </a:lnTo>
                  <a:lnTo>
                    <a:pt x="753236" y="1310630"/>
                  </a:lnTo>
                  <a:lnTo>
                    <a:pt x="1" y="1025568"/>
                  </a:lnTo>
                  <a:lnTo>
                    <a:pt x="1" y="285063"/>
                  </a:lnTo>
                  <a:lnTo>
                    <a:pt x="753236" y="0"/>
                  </a:lnTo>
                  <a:close/>
                </a:path>
              </a:pathLst>
            </a:custGeom>
            <a:solidFill>
              <a:srgbClr val="fff5ce"/>
            </a:solidFill>
            <a:ln cap="rnd" w="36000">
              <a:solidFill>
                <a:srgbClr val="ffde59"/>
              </a:solidFill>
              <a:round/>
            </a:ln>
          </p:spPr>
          <p:style>
            <a:lnRef idx="0"/>
            <a:fillRef idx="0"/>
            <a:effectRef idx="0"/>
            <a:fontRef idx="minor"/>
          </p:style>
          <p:txBody>
            <a:bodyPr lIns="90000" rIns="90000" tIns="45000" bIns="45000" anchor="ctr">
              <a:noAutofit/>
            </a:bodyPr>
            <a:p>
              <a:endParaRPr b="0" lang="es-PE" sz="1800" spc="-1" strike="noStrike">
                <a:solidFill>
                  <a:srgbClr val="000000"/>
                </a:solidFill>
                <a:latin typeface="Arial"/>
              </a:endParaRPr>
            </a:p>
          </p:txBody>
        </p:sp>
      </p:grpSp>
      <p:sp>
        <p:nvSpPr>
          <p:cNvPr id="145" name="PlaceHolder 1"/>
          <p:cNvSpPr>
            <a:spLocks noGrp="1"/>
          </p:cNvSpPr>
          <p:nvPr>
            <p:ph type="title"/>
          </p:nvPr>
        </p:nvSpPr>
        <p:spPr>
          <a:xfrm>
            <a:off x="504000" y="225720"/>
            <a:ext cx="9071640" cy="946800"/>
          </a:xfrm>
          <a:prstGeom prst="rect">
            <a:avLst/>
          </a:prstGeom>
          <a:noFill/>
          <a:ln w="0">
            <a:noFill/>
          </a:ln>
        </p:spPr>
        <p:txBody>
          <a:bodyPr lIns="0" rIns="0" tIns="0" bIns="0" anchor="ctr">
            <a:noAutofit/>
          </a:bodyPr>
          <a:p>
            <a:pPr indent="0" algn="ctr">
              <a:buNone/>
            </a:pPr>
            <a:r>
              <a:rPr b="0" lang="es-PE" sz="3300" spc="-1" strike="noStrike">
                <a:solidFill>
                  <a:srgbClr val="000000"/>
                </a:solidFill>
                <a:latin typeface="Arial"/>
              </a:rPr>
              <a:t>Pulse para editar el formato del texto de título</a:t>
            </a:r>
            <a:endParaRPr b="0" lang="es-PE" sz="3300" spc="-1" strike="noStrike">
              <a:solidFill>
                <a:srgbClr val="000000"/>
              </a:solidFill>
              <a:latin typeface="Arial"/>
            </a:endParaRPr>
          </a:p>
        </p:txBody>
      </p:sp>
      <p:sp>
        <p:nvSpPr>
          <p:cNvPr id="146" name="PlaceHolder 2"/>
          <p:cNvSpPr>
            <a:spLocks noGrp="1"/>
          </p:cNvSpPr>
          <p:nvPr>
            <p:ph type="body"/>
          </p:nvPr>
        </p:nvSpPr>
        <p:spPr>
          <a:xfrm>
            <a:off x="504000" y="1326600"/>
            <a:ext cx="9071640" cy="3288240"/>
          </a:xfrm>
          <a:prstGeom prst="rect">
            <a:avLst/>
          </a:prstGeom>
          <a:noFill/>
          <a:ln w="0">
            <a:noFill/>
          </a:ln>
        </p:spPr>
        <p:txBody>
          <a:bodyPr lIns="0" rIns="0" tIns="0" bIns="0" anchor="t">
            <a:normAutofit/>
          </a:bodyPr>
          <a:p>
            <a:pPr marL="432000" indent="-324000">
              <a:spcAft>
                <a:spcPts val="1060"/>
              </a:spcAft>
              <a:buClr>
                <a:srgbClr val="000000"/>
              </a:buClr>
              <a:buSzPct val="45000"/>
              <a:buFont typeface="Wingdings" charset="2"/>
              <a:buChar char=""/>
            </a:pPr>
            <a:r>
              <a:rPr b="0" lang="es-PE" sz="2400" spc="-1" strike="noStrike">
                <a:solidFill>
                  <a:srgbClr val="000000"/>
                </a:solidFill>
                <a:latin typeface="Arial"/>
              </a:rPr>
              <a:t>Pulse para editar el formato de texto del esquema</a:t>
            </a:r>
            <a:endParaRPr b="0" lang="es-PE" sz="2400" spc="-1" strike="noStrike">
              <a:solidFill>
                <a:srgbClr val="000000"/>
              </a:solidFill>
              <a:latin typeface="Arial"/>
            </a:endParaRPr>
          </a:p>
          <a:p>
            <a:pPr lvl="1" marL="864000" indent="-324000">
              <a:spcAft>
                <a:spcPts val="850"/>
              </a:spcAft>
              <a:buClr>
                <a:srgbClr val="000000"/>
              </a:buClr>
              <a:buSzPct val="75000"/>
              <a:buFont typeface="Symbol" charset="2"/>
              <a:buChar char=""/>
            </a:pPr>
            <a:r>
              <a:rPr b="0" lang="es-PE" sz="2100" spc="-1" strike="noStrike">
                <a:solidFill>
                  <a:srgbClr val="000000"/>
                </a:solidFill>
                <a:latin typeface="Arial"/>
              </a:rPr>
              <a:t>Segundo nivel del esquema</a:t>
            </a:r>
            <a:endParaRPr b="0" lang="es-PE" sz="2100" spc="-1" strike="noStrike">
              <a:solidFill>
                <a:srgbClr val="000000"/>
              </a:solidFill>
              <a:latin typeface="Arial"/>
            </a:endParaRPr>
          </a:p>
          <a:p>
            <a:pPr lvl="2" marL="1296000" indent="-288000">
              <a:spcAft>
                <a:spcPts val="635"/>
              </a:spcAft>
              <a:buClr>
                <a:srgbClr val="000000"/>
              </a:buClr>
              <a:buSzPct val="45000"/>
              <a:buFont typeface="Wingdings" charset="2"/>
              <a:buChar char=""/>
            </a:pPr>
            <a:r>
              <a:rPr b="0" lang="es-PE" sz="1800" spc="-1" strike="noStrike">
                <a:solidFill>
                  <a:srgbClr val="000000"/>
                </a:solidFill>
                <a:latin typeface="Arial"/>
              </a:rPr>
              <a:t>Tercer nivel del esquema</a:t>
            </a:r>
            <a:endParaRPr b="0" lang="es-PE" sz="1800" spc="-1" strike="noStrike">
              <a:solidFill>
                <a:srgbClr val="000000"/>
              </a:solidFill>
              <a:latin typeface="Arial"/>
            </a:endParaRPr>
          </a:p>
          <a:p>
            <a:pPr lvl="3" marL="1728000" indent="-216000">
              <a:spcAft>
                <a:spcPts val="422"/>
              </a:spcAft>
              <a:buClr>
                <a:srgbClr val="000000"/>
              </a:buClr>
              <a:buSzPct val="75000"/>
              <a:buFont typeface="Symbol" charset="2"/>
              <a:buChar char=""/>
            </a:pPr>
            <a:r>
              <a:rPr b="0" lang="es-PE" sz="1500" spc="-1" strike="noStrike">
                <a:solidFill>
                  <a:srgbClr val="000000"/>
                </a:solidFill>
                <a:latin typeface="Arial"/>
              </a:rPr>
              <a:t>Cuarto nivel del esquema</a:t>
            </a:r>
            <a:endParaRPr b="0" lang="es-PE" sz="1500" spc="-1" strike="noStrike">
              <a:solidFill>
                <a:srgbClr val="000000"/>
              </a:solidFill>
              <a:latin typeface="Arial"/>
            </a:endParaRPr>
          </a:p>
          <a:p>
            <a:pPr lvl="4" marL="2160000" indent="-216000">
              <a:spcAft>
                <a:spcPts val="210"/>
              </a:spcAft>
              <a:buClr>
                <a:srgbClr val="000000"/>
              </a:buClr>
              <a:buSzPct val="45000"/>
              <a:buFont typeface="Wingdings" charset="2"/>
              <a:buChar char=""/>
            </a:pPr>
            <a:r>
              <a:rPr b="0" lang="es-PE" sz="1500" spc="-1" strike="noStrike">
                <a:solidFill>
                  <a:srgbClr val="000000"/>
                </a:solidFill>
                <a:latin typeface="Arial"/>
              </a:rPr>
              <a:t>Quinto nivel del esquema</a:t>
            </a:r>
            <a:endParaRPr b="0" lang="es-PE" sz="1500" spc="-1" strike="noStrike">
              <a:solidFill>
                <a:srgbClr val="000000"/>
              </a:solidFill>
              <a:latin typeface="Arial"/>
            </a:endParaRPr>
          </a:p>
          <a:p>
            <a:pPr lvl="5" marL="2592000" indent="-216000">
              <a:spcAft>
                <a:spcPts val="210"/>
              </a:spcAft>
              <a:buClr>
                <a:srgbClr val="000000"/>
              </a:buClr>
              <a:buSzPct val="45000"/>
              <a:buFont typeface="Wingdings" charset="2"/>
              <a:buChar char=""/>
            </a:pPr>
            <a:r>
              <a:rPr b="0" lang="es-PE" sz="1500" spc="-1" strike="noStrike">
                <a:solidFill>
                  <a:srgbClr val="000000"/>
                </a:solidFill>
                <a:latin typeface="Arial"/>
              </a:rPr>
              <a:t>Sexto nivel del esquema</a:t>
            </a:r>
            <a:endParaRPr b="0" lang="es-PE" sz="1500" spc="-1" strike="noStrike">
              <a:solidFill>
                <a:srgbClr val="000000"/>
              </a:solidFill>
              <a:latin typeface="Arial"/>
            </a:endParaRPr>
          </a:p>
          <a:p>
            <a:pPr lvl="6" marL="3024000" indent="-216000">
              <a:spcAft>
                <a:spcPts val="210"/>
              </a:spcAft>
              <a:buClr>
                <a:srgbClr val="000000"/>
              </a:buClr>
              <a:buSzPct val="45000"/>
              <a:buFont typeface="Wingdings" charset="2"/>
              <a:buChar char=""/>
            </a:pPr>
            <a:r>
              <a:rPr b="0" lang="es-PE" sz="1500" spc="-1" strike="noStrike">
                <a:solidFill>
                  <a:srgbClr val="000000"/>
                </a:solidFill>
                <a:latin typeface="Arial"/>
              </a:rPr>
              <a:t>Séptimo nivel del esquema</a:t>
            </a:r>
            <a:endParaRPr b="0" lang="es-PE" sz="1500" spc="-1" strike="noStrike">
              <a:solidFill>
                <a:srgbClr val="000000"/>
              </a:solidFill>
              <a:latin typeface="Arial"/>
            </a:endParaRPr>
          </a:p>
        </p:txBody>
      </p:sp>
      <p:sp>
        <p:nvSpPr>
          <p:cNvPr id="147" name="PlaceHolder 3"/>
          <p:cNvSpPr>
            <a:spLocks noGrp="1"/>
          </p:cNvSpPr>
          <p:nvPr>
            <p:ph type="dt" idx="1"/>
          </p:nvPr>
        </p:nvSpPr>
        <p:spPr>
          <a:xfrm>
            <a:off x="342000" y="4914360"/>
            <a:ext cx="2401200" cy="702000"/>
          </a:xfrm>
          <a:prstGeom prst="rect">
            <a:avLst/>
          </a:prstGeom>
          <a:noFill/>
          <a:ln w="0">
            <a:noFill/>
          </a:ln>
        </p:spPr>
        <p:txBody>
          <a:bodyPr lIns="0" rIns="0" tIns="0" bIns="0" anchor="ctr">
            <a:noAutofit/>
          </a:bodyPr>
          <a:lstStyle>
            <a:lvl1pPr indent="0">
              <a:buNone/>
              <a:defRPr b="0" lang="es-PE" sz="1400" spc="-1" strike="noStrike">
                <a:solidFill>
                  <a:srgbClr val="000000"/>
                </a:solidFill>
                <a:latin typeface="Arial"/>
              </a:defRPr>
            </a:lvl1pPr>
          </a:lstStyle>
          <a:p>
            <a:pPr indent="0">
              <a:buNone/>
            </a:pPr>
            <a:r>
              <a:rPr b="0" lang="es-PE" sz="1400" spc="-1" strike="noStrike">
                <a:solidFill>
                  <a:srgbClr val="000000"/>
                </a:solidFill>
                <a:latin typeface="Arial"/>
              </a:rPr>
              <a:t>&lt;fecha/hora&gt;</a:t>
            </a:r>
            <a:endParaRPr b="0" lang="es-PE" sz="1400" spc="-1" strike="noStrike">
              <a:solidFill>
                <a:srgbClr val="000000"/>
              </a:solidFill>
              <a:latin typeface="Arial"/>
            </a:endParaRPr>
          </a:p>
        </p:txBody>
      </p:sp>
      <p:sp>
        <p:nvSpPr>
          <p:cNvPr id="148" name="PlaceHolder 4"/>
          <p:cNvSpPr>
            <a:spLocks noGrp="1"/>
          </p:cNvSpPr>
          <p:nvPr>
            <p:ph type="ftr" idx="2"/>
          </p:nvPr>
        </p:nvSpPr>
        <p:spPr>
          <a:xfrm>
            <a:off x="2744640" y="4914000"/>
            <a:ext cx="4581000" cy="704160"/>
          </a:xfrm>
          <a:prstGeom prst="rect">
            <a:avLst/>
          </a:prstGeom>
          <a:noFill/>
          <a:ln w="0">
            <a:noFill/>
          </a:ln>
        </p:spPr>
        <p:txBody>
          <a:bodyPr lIns="0" rIns="0" tIns="0" bIns="0" anchor="ctr">
            <a:noAutofit/>
          </a:bodyPr>
          <a:lstStyle>
            <a:lvl1pPr indent="0" algn="ctr">
              <a:buNone/>
              <a:defRPr b="0" lang="es-PE" sz="1400" spc="-1" strike="noStrike">
                <a:solidFill>
                  <a:srgbClr val="000000"/>
                </a:solidFill>
                <a:latin typeface="Arial"/>
              </a:defRPr>
            </a:lvl1pPr>
          </a:lstStyle>
          <a:p>
            <a:pPr indent="0" algn="ctr">
              <a:buNone/>
            </a:pPr>
            <a:r>
              <a:rPr b="0" lang="es-PE" sz="1400" spc="-1" strike="noStrike">
                <a:solidFill>
                  <a:srgbClr val="000000"/>
                </a:solidFill>
                <a:latin typeface="Arial"/>
              </a:rPr>
              <a:t>&lt;pie de página&gt;</a:t>
            </a:r>
            <a:endParaRPr b="0" lang="es-PE" sz="1400" spc="-1" strike="noStrike">
              <a:solidFill>
                <a:srgbClr val="000000"/>
              </a:solidFill>
              <a:latin typeface="Arial"/>
            </a:endParaRPr>
          </a:p>
        </p:txBody>
      </p:sp>
      <p:sp>
        <p:nvSpPr>
          <p:cNvPr id="149" name="PlaceHolder 5"/>
          <p:cNvSpPr>
            <a:spLocks noGrp="1"/>
          </p:cNvSpPr>
          <p:nvPr>
            <p:ph type="sldNum" idx="3"/>
          </p:nvPr>
        </p:nvSpPr>
        <p:spPr>
          <a:xfrm>
            <a:off x="8494200" y="4914000"/>
            <a:ext cx="1143000" cy="702000"/>
          </a:xfrm>
          <a:prstGeom prst="rect">
            <a:avLst/>
          </a:prstGeom>
          <a:noFill/>
          <a:ln w="0">
            <a:noFill/>
          </a:ln>
        </p:spPr>
        <p:txBody>
          <a:bodyPr lIns="0" rIns="0" tIns="0" bIns="0" anchor="ctr">
            <a:noAutofit/>
          </a:bodyPr>
          <a:lstStyle>
            <a:lvl1pPr indent="0" algn="ctr">
              <a:buNone/>
              <a:defRPr b="0" lang="es-PE" sz="1400" spc="-1" strike="noStrike">
                <a:solidFill>
                  <a:srgbClr val="000000"/>
                </a:solidFill>
                <a:latin typeface="Arial"/>
              </a:defRPr>
            </a:lvl1pPr>
          </a:lstStyle>
          <a:p>
            <a:pPr indent="0" algn="ctr">
              <a:buNone/>
            </a:pPr>
            <a:fld id="{5453644E-5BA4-43AB-A9FE-4C7F46272ACC}" type="slidenum">
              <a:rPr b="0" lang="es-PE" sz="1400" spc="-1" strike="noStrike">
                <a:solidFill>
                  <a:srgbClr val="000000"/>
                </a:solidFill>
                <a:latin typeface="Arial"/>
              </a:rPr>
              <a:t>&lt;número&gt;</a:t>
            </a:fld>
            <a:endParaRPr b="0" lang="es-PE" sz="14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sldMaster>
</file>

<file path=ppt/slides/_rels/slide1.xml.rels><?xml version="1.0" encoding="UTF-8"?>
<Relationships xmlns="http://schemas.openxmlformats.org/package/2006/relationships"><Relationship Id="rId1"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slideLayout" Target="../slideLayouts/slideLayout15.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15.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6" name="PlaceHolder 1"/>
          <p:cNvSpPr>
            <a:spLocks noGrp="1"/>
          </p:cNvSpPr>
          <p:nvPr>
            <p:ph type="title"/>
          </p:nvPr>
        </p:nvSpPr>
        <p:spPr>
          <a:xfrm>
            <a:off x="540000" y="1980000"/>
            <a:ext cx="9000000" cy="1260000"/>
          </a:xfrm>
          <a:prstGeom prst="rect">
            <a:avLst/>
          </a:prstGeom>
          <a:noFill/>
          <a:ln w="0">
            <a:noFill/>
          </a:ln>
        </p:spPr>
        <p:txBody>
          <a:bodyPr lIns="0" rIns="0" tIns="0" bIns="0" anchor="ctr">
            <a:noAutofit/>
          </a:bodyPr>
          <a:p>
            <a:pPr indent="0" algn="ctr">
              <a:buNone/>
            </a:pPr>
            <a:r>
              <a:rPr b="0" lang="es-PE" sz="3300" spc="-1" strike="noStrike">
                <a:solidFill>
                  <a:srgbClr val="000000"/>
                </a:solidFill>
                <a:latin typeface="Arial"/>
              </a:rPr>
              <a:t>Lorem Ipsum</a:t>
            </a:r>
            <a:br>
              <a:rPr sz="3300"/>
            </a:br>
            <a:endParaRPr b="0" lang="es-PE" sz="3300" spc="-1" strike="noStrike">
              <a:solidFill>
                <a:srgbClr val="000000"/>
              </a:solidFill>
              <a:latin typeface="Arial"/>
            </a:endParaRPr>
          </a:p>
        </p:txBody>
      </p:sp>
      <p:sp>
        <p:nvSpPr>
          <p:cNvPr id="187" name="PlaceHolder 2"/>
          <p:cNvSpPr>
            <a:spLocks noGrp="1"/>
          </p:cNvSpPr>
          <p:nvPr>
            <p:ph type="subTitle"/>
          </p:nvPr>
        </p:nvSpPr>
        <p:spPr>
          <a:xfrm>
            <a:off x="540000" y="3420000"/>
            <a:ext cx="9000000" cy="900000"/>
          </a:xfrm>
          <a:prstGeom prst="rect">
            <a:avLst/>
          </a:prstGeom>
          <a:noFill/>
          <a:ln w="0">
            <a:noFill/>
          </a:ln>
        </p:spPr>
        <p:txBody>
          <a:bodyPr lIns="0" rIns="0" tIns="0" bIns="0" anchor="ctr">
            <a:noAutofit/>
          </a:bodyPr>
          <a:p>
            <a:pPr indent="0" algn="ctr">
              <a:buNone/>
            </a:pPr>
            <a:r>
              <a:rPr b="0" lang="es-PE" sz="2400" spc="-1" strike="noStrike">
                <a:solidFill>
                  <a:srgbClr val="000000"/>
                </a:solidFill>
                <a:latin typeface="Arial"/>
              </a:rPr>
              <a:t>example</a:t>
            </a:r>
            <a:endParaRPr b="0" lang="es-PE"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88" name="PlaceHolder 1"/>
          <p:cNvSpPr>
            <a:spLocks noGrp="1"/>
          </p:cNvSpPr>
          <p:nvPr>
            <p:ph type="title"/>
          </p:nvPr>
        </p:nvSpPr>
        <p:spPr>
          <a:xfrm>
            <a:off x="540000" y="180000"/>
            <a:ext cx="9000000" cy="900000"/>
          </a:xfrm>
          <a:prstGeom prst="rect">
            <a:avLst/>
          </a:prstGeom>
          <a:noFill/>
          <a:ln w="0">
            <a:noFill/>
          </a:ln>
        </p:spPr>
        <p:txBody>
          <a:bodyPr lIns="0" rIns="0" tIns="0" bIns="0" anchor="ctr">
            <a:noAutofit/>
          </a:bodyPr>
          <a:p>
            <a:pPr indent="0" algn="ctr">
              <a:buNone/>
            </a:pPr>
            <a:r>
              <a:rPr b="0" lang="es-PE" sz="3300" spc="-1" strike="noStrike">
                <a:solidFill>
                  <a:srgbClr val="000000"/>
                </a:solidFill>
                <a:latin typeface="Arial"/>
              </a:rPr>
              <a:t>Lorem Ipsum</a:t>
            </a:r>
            <a:endParaRPr b="0" lang="es-PE" sz="3300" spc="-1" strike="noStrike">
              <a:solidFill>
                <a:srgbClr val="000000"/>
              </a:solidFill>
              <a:latin typeface="Arial"/>
            </a:endParaRPr>
          </a:p>
        </p:txBody>
      </p:sp>
      <p:sp>
        <p:nvSpPr>
          <p:cNvPr id="189" name="PlaceHolder 2"/>
          <p:cNvSpPr>
            <a:spLocks noGrp="1"/>
          </p:cNvSpPr>
          <p:nvPr>
            <p:ph/>
          </p:nvPr>
        </p:nvSpPr>
        <p:spPr>
          <a:xfrm>
            <a:off x="540000" y="1260000"/>
            <a:ext cx="9000000" cy="3240000"/>
          </a:xfrm>
          <a:prstGeom prst="rect">
            <a:avLst/>
          </a:prstGeom>
          <a:noFill/>
          <a:ln w="0">
            <a:noFill/>
          </a:ln>
        </p:spPr>
        <p:txBody>
          <a:bodyPr lIns="0" rIns="0" tIns="0" bIns="0" anchor="t">
            <a:normAutofit fontScale="85000"/>
          </a:bodyPr>
          <a:p>
            <a:pPr marL="367200" indent="-275400">
              <a:spcAft>
                <a:spcPts val="1060"/>
              </a:spcAft>
              <a:buClr>
                <a:srgbClr val="000000"/>
              </a:buClr>
              <a:buSzPct val="45000"/>
              <a:buFont typeface="Wingdings" charset="2"/>
              <a:buChar char=""/>
            </a:pPr>
            <a:r>
              <a:rPr b="0" lang="es-PE" sz="2400" spc="-1" strike="noStrike">
                <a:solidFill>
                  <a:srgbClr val="000000"/>
                </a:solidFill>
                <a:latin typeface="Arial"/>
              </a:rPr>
              <a:t>Lorem Ipsum es simplemente el texto de relleno de las imprentas y archivos de texto. Lorem Ipsum ha sido el texto de relleno estándar de las industrias desde el año 1500, cuando un impresor (N. del T. persona que se dedica a la imprenta) desconocido usó una galería de textos y los mezcló de tal manera que logró hacer un libro de textos especimen. No sólo sobrevivió 500 años, sino que tambien ingresó como texto de relleno en documentos electrónicos, quedando esencialmente igual al original. Fue popularizado en los 60s con la creación de las hojas "Letraset", las cuales contenian pasajes de Lorem Ipsum, y más recientemente con software de autoedición, como por ejemplo Aldus PageMaker, el cual incluye versiones de Lorem Ipsum.</a:t>
            </a:r>
            <a:endParaRPr b="0" lang="es-PE"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90" name="PlaceHolder 1"/>
          <p:cNvSpPr>
            <a:spLocks noGrp="1"/>
          </p:cNvSpPr>
          <p:nvPr>
            <p:ph type="title"/>
          </p:nvPr>
        </p:nvSpPr>
        <p:spPr>
          <a:xfrm>
            <a:off x="504000" y="225720"/>
            <a:ext cx="9071640" cy="946800"/>
          </a:xfrm>
          <a:prstGeom prst="rect">
            <a:avLst/>
          </a:prstGeom>
          <a:noFill/>
          <a:ln w="0">
            <a:noFill/>
          </a:ln>
        </p:spPr>
        <p:txBody>
          <a:bodyPr lIns="0" rIns="0" tIns="0" bIns="0" anchor="ctr">
            <a:noAutofit/>
          </a:bodyPr>
          <a:p>
            <a:pPr indent="0" algn="ctr">
              <a:buNone/>
            </a:pPr>
            <a:r>
              <a:rPr b="0" lang="es-PE" sz="3300" spc="-1" strike="noStrike">
                <a:solidFill>
                  <a:srgbClr val="000000"/>
                </a:solidFill>
                <a:latin typeface="Arial"/>
              </a:rPr>
              <a:t>Lorem</a:t>
            </a:r>
            <a:endParaRPr b="0" lang="es-PE" sz="3300" spc="-1" strike="noStrike">
              <a:solidFill>
                <a:srgbClr val="000000"/>
              </a:solidFill>
              <a:latin typeface="Arial"/>
            </a:endParaRPr>
          </a:p>
        </p:txBody>
      </p:sp>
      <p:sp>
        <p:nvSpPr>
          <p:cNvPr id="191" name="PlaceHolder 2"/>
          <p:cNvSpPr>
            <a:spLocks noGrp="1"/>
          </p:cNvSpPr>
          <p:nvPr>
            <p:ph/>
          </p:nvPr>
        </p:nvSpPr>
        <p:spPr>
          <a:xfrm>
            <a:off x="504000" y="1326600"/>
            <a:ext cx="9071640" cy="3288240"/>
          </a:xfrm>
          <a:prstGeom prst="rect">
            <a:avLst/>
          </a:prstGeom>
          <a:noFill/>
          <a:ln w="0">
            <a:noFill/>
          </a:ln>
        </p:spPr>
        <p:txBody>
          <a:bodyPr lIns="0" rIns="0" tIns="0" bIns="0" anchor="t">
            <a:normAutofit fontScale="85000"/>
          </a:bodyPr>
          <a:p>
            <a:pPr marL="367200" indent="-275400">
              <a:spcAft>
                <a:spcPts val="1060"/>
              </a:spcAft>
              <a:buClr>
                <a:srgbClr val="000000"/>
              </a:buClr>
              <a:buSzPct val="45000"/>
              <a:buFont typeface="Wingdings" charset="2"/>
              <a:buChar char=""/>
            </a:pPr>
            <a:r>
              <a:rPr b="0" lang="es-PE" sz="2400" spc="-1" strike="noStrike">
                <a:solidFill>
                  <a:srgbClr val="000000"/>
                </a:solidFill>
                <a:latin typeface="Arial"/>
              </a:rPr>
              <a:t>Es un hecho establecido hace demasiado tiempo que un lector se distraerá con el contenido del texto de un sitio mientras que mira su diseño. El punto de usar Lorem Ipsum es que tiene una distribución más o menos normal de las letras, al contrario de usar textos como por ejemplo "Contenido aquí, contenido aquí". Estos textos hacen parecerlo un español que se puede leer. Muchos paquetes de autoedición y editores de páginas web usan el Lorem Ipsum como su texto por defecto, y al hacer una búsqueda de "Lorem Ipsum" va a dar por resultado muchos sitios web que usan este texto si se encuentran en estado de desarrollo. Muchas versiones han evolucionado a través de los años, algunas veces por accidente, otras veces a propósito (por ejemplo insertándole humor y cosas por el estilo).</a:t>
            </a:r>
            <a:endParaRPr b="0" lang="es-PE" sz="2400" spc="-1" strike="noStrike">
              <a:solidFill>
                <a:srgbClr val="000000"/>
              </a:solidFill>
              <a:latin typeface="Arial"/>
            </a:endParaRPr>
          </a:p>
          <a:p>
            <a:pPr marL="367200" indent="0">
              <a:spcAft>
                <a:spcPts val="1060"/>
              </a:spcAft>
              <a:buNone/>
            </a:pPr>
            <a:r>
              <a:rPr b="0" lang="es-PE" sz="2400" spc="-1" strike="noStrike">
                <a:solidFill>
                  <a:srgbClr val="000000"/>
                </a:solidFill>
                <a:latin typeface="Arial"/>
              </a:rPr>
              <a:t> </a:t>
            </a:r>
            <a:endParaRPr b="0" lang="es-PE" sz="2400" spc="-1" strike="noStrike">
              <a:solidFill>
                <a:srgbClr val="000000"/>
              </a:solidFill>
              <a:latin typeface="Arial"/>
            </a:endParaRPr>
          </a:p>
          <a:p>
            <a:pPr marL="367200" indent="0">
              <a:spcAft>
                <a:spcPts val="1060"/>
              </a:spcAft>
              <a:buNone/>
            </a:pPr>
            <a:r>
              <a:rPr b="0" lang="es-PE" sz="2400" spc="-1" strike="noStrike">
                <a:solidFill>
                  <a:srgbClr val="000000"/>
                </a:solidFill>
                <a:latin typeface="Arial"/>
              </a:rPr>
              <a:t> </a:t>
            </a:r>
            <a:endParaRPr b="0" lang="es-PE" sz="24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6350" cap="flat" cmpd="sng" algn="ctr">
          <a:solidFill>
            <a:schemeClr val="phClr">
              <a:shade val="95000"/>
              <a:satMod val="105000"/>
            </a:schemeClr>
          </a:solidFill>
          <a:prstDash val="solid"/>
          <a:miter/>
        </a:ln>
        <a:ln w="12700" cap="flat" cmpd="sng" algn="ctr">
          <a:solidFill>
            <a:schemeClr val="phClr"/>
          </a:solidFill>
          <a:prstDash val="solid"/>
          <a:miter/>
        </a:ln>
        <a:ln w="19050" cap="flat" cmpd="sng" algn="ctr">
          <a:solidFill>
            <a:schemeClr val="phClr"/>
          </a:solidFill>
          <a:prstDash val="solid"/>
          <a:miter/>
        </a:ln>
      </a:lnStyleLst>
      <a:effectStyleLst>
        <a:effectStyle>
          <a:effectLst/>
        </a:effectStyle>
        <a:effectStyle>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app.xml><?xml version="1.0" encoding="utf-8"?>
<Properties xmlns="http://schemas.openxmlformats.org/officeDocument/2006/extended-properties" xmlns:vt="http://schemas.openxmlformats.org/officeDocument/2006/docPropsVTypes">
  <Template/>
  <TotalTime>1</TotalTime>
  <Application>LibreOffice/7.4.7.2$Linux_X86_64 LibreOffice_project/40$Build-2</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2026-10-11T15:16:30Z</dcterms:created>
  <dc:creator/>
  <dc:description/>
  <dc:language>es-PE</dc:language>
  <cp:lastModifiedBy/>
  <dcterms:modified xsi:type="dcterms:W3CDTF">2026-10-11T15:17:43Z</dcterms:modified>
  <cp:revision>2</cp:revision>
  <dc:subject/>
  <dc:title>Beehive</dc:title>
</cp:coreProperties>
</file>